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2" r:id="rId3"/>
    <p:sldId id="271" r:id="rId4"/>
    <p:sldId id="259" r:id="rId5"/>
    <p:sldId id="273" r:id="rId6"/>
    <p:sldId id="274" r:id="rId7"/>
    <p:sldId id="261" r:id="rId8"/>
    <p:sldId id="262" r:id="rId9"/>
    <p:sldId id="260" r:id="rId10"/>
    <p:sldId id="276" r:id="rId11"/>
    <p:sldId id="277" r:id="rId12"/>
    <p:sldId id="275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D2F74D-23E4-422A-9038-805DBA046A7B}" v="466" dt="2019-01-28T21:35:58.258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674"/>
  </p:normalViewPr>
  <p:slideViewPr>
    <p:cSldViewPr snapToGrid="0" snapToObjects="1">
      <p:cViewPr varScale="1">
        <p:scale>
          <a:sx n="108" d="100"/>
          <a:sy n="108" d="100"/>
        </p:scale>
        <p:origin x="210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g, Lixing" userId="d86a4794-d57c-4f6d-acee-3349d9d3edfc" providerId="ADAL" clId="{E1098B45-AB94-4F00-85CD-1AFC01B71551}"/>
    <pc:docChg chg="undo custSel addSld delSld modSld">
      <pc:chgData name="Song, Lixing" userId="d86a4794-d57c-4f6d-acee-3349d9d3edfc" providerId="ADAL" clId="{E1098B45-AB94-4F00-85CD-1AFC01B71551}" dt="2019-01-11T19:35:40.157" v="2495" actId="1076"/>
      <pc:docMkLst>
        <pc:docMk/>
      </pc:docMkLst>
      <pc:sldChg chg="delSp modSp">
        <pc:chgData name="Song, Lixing" userId="d86a4794-d57c-4f6d-acee-3349d9d3edfc" providerId="ADAL" clId="{E1098B45-AB94-4F00-85CD-1AFC01B71551}" dt="2019-01-10T18:09:14.933" v="2494" actId="478"/>
        <pc:sldMkLst>
          <pc:docMk/>
          <pc:sldMk cId="25011158" sldId="256"/>
        </pc:sldMkLst>
        <pc:spChg chg="mod">
          <ac:chgData name="Song, Lixing" userId="d86a4794-d57c-4f6d-acee-3349d9d3edfc" providerId="ADAL" clId="{E1098B45-AB94-4F00-85CD-1AFC01B71551}" dt="2019-01-09T22:02:40.715" v="33" actId="27636"/>
          <ac:spMkLst>
            <pc:docMk/>
            <pc:sldMk cId="25011158" sldId="256"/>
            <ac:spMk id="2" creationId="{6DDA001A-43E3-1449-893B-948F2BFF68B6}"/>
          </ac:spMkLst>
        </pc:spChg>
        <pc:spChg chg="del">
          <ac:chgData name="Song, Lixing" userId="d86a4794-d57c-4f6d-acee-3349d9d3edfc" providerId="ADAL" clId="{E1098B45-AB94-4F00-85CD-1AFC01B71551}" dt="2019-01-10T18:09:14.933" v="2494" actId="478"/>
          <ac:spMkLst>
            <pc:docMk/>
            <pc:sldMk cId="25011158" sldId="256"/>
            <ac:spMk id="5" creationId="{25AC140F-42F8-4847-81A4-723A83BF5DA5}"/>
          </ac:spMkLst>
        </pc:spChg>
      </pc:sldChg>
    </pc:docChg>
  </pc:docChgLst>
  <pc:docChgLst>
    <pc:chgData name="Song, Lixing" userId="d86a4794-d57c-4f6d-acee-3349d9d3edfc" providerId="ADAL" clId="{8625469A-439A-40A6-B264-B2CE96E9A185}"/>
    <pc:docChg chg="undo custSel addSld delSld modSld sldOrd">
      <pc:chgData name="Song, Lixing" userId="d86a4794-d57c-4f6d-acee-3349d9d3edfc" providerId="ADAL" clId="{8625469A-439A-40A6-B264-B2CE96E9A185}" dt="2019-01-03T19:06:03.281" v="1853" actId="20577"/>
      <pc:docMkLst>
        <pc:docMk/>
      </pc:docMkLst>
      <pc:sldChg chg="addSp delSp modSp">
        <pc:chgData name="Song, Lixing" userId="d86a4794-d57c-4f6d-acee-3349d9d3edfc" providerId="ADAL" clId="{8625469A-439A-40A6-B264-B2CE96E9A185}" dt="2019-01-02T22:36:42.591" v="1654" actId="20577"/>
        <pc:sldMkLst>
          <pc:docMk/>
          <pc:sldMk cId="25011158" sldId="256"/>
        </pc:sldMkLst>
        <pc:spChg chg="mod">
          <ac:chgData name="Song, Lixing" userId="d86a4794-d57c-4f6d-acee-3349d9d3edfc" providerId="ADAL" clId="{8625469A-439A-40A6-B264-B2CE96E9A185}" dt="2019-01-02T21:30:15.997" v="10" actId="20577"/>
          <ac:spMkLst>
            <pc:docMk/>
            <pc:sldMk cId="25011158" sldId="256"/>
            <ac:spMk id="2" creationId="{6DDA001A-43E3-1449-893B-948F2BFF68B6}"/>
          </ac:spMkLst>
        </pc:spChg>
        <pc:spChg chg="del">
          <ac:chgData name="Song, Lixing" userId="d86a4794-d57c-4f6d-acee-3349d9d3edfc" providerId="ADAL" clId="{8625469A-439A-40A6-B264-B2CE96E9A185}" dt="2019-01-02T21:30:19.034" v="11" actId="478"/>
          <ac:spMkLst>
            <pc:docMk/>
            <pc:sldMk cId="25011158" sldId="256"/>
            <ac:spMk id="4" creationId="{274FCC87-5C4D-5848-8347-13F19BA1FA30}"/>
          </ac:spMkLst>
        </pc:spChg>
        <pc:spChg chg="add">
          <ac:chgData name="Song, Lixing" userId="d86a4794-d57c-4f6d-acee-3349d9d3edfc" providerId="ADAL" clId="{8625469A-439A-40A6-B264-B2CE96E9A185}" dt="2019-01-02T22:36:42.591" v="1654" actId="20577"/>
          <ac:spMkLst>
            <pc:docMk/>
            <pc:sldMk cId="25011158" sldId="256"/>
            <ac:spMk id="5" creationId="{25AC140F-42F8-4847-81A4-723A83BF5DA5}"/>
          </ac:spMkLst>
        </pc:spChg>
      </pc:sldChg>
    </pc:docChg>
  </pc:docChgLst>
  <pc:docChgLst>
    <pc:chgData name="Song, Lixing" userId="d86a4794-d57c-4f6d-acee-3349d9d3edfc" providerId="ADAL" clId="{6256184C-17FA-4944-87C5-3041B62521D9}"/>
  </pc:docChgLst>
  <pc:docChgLst>
    <pc:chgData name="Song, Lixing" userId="d86a4794-d57c-4f6d-acee-3349d9d3edfc" providerId="ADAL" clId="{63E5B0BA-7CA7-664C-A874-0CD1DDB96575}"/>
  </pc:docChgLst>
  <pc:docChgLst>
    <pc:chgData name="Song, Lixing" userId="d86a4794-d57c-4f6d-acee-3349d9d3edfc" providerId="ADAL" clId="{5E3F1545-9865-4D0C-9B6A-C53785E4F7ED}"/>
  </pc:docChgLst>
  <pc:docChgLst>
    <pc:chgData name="Song, Lixing" userId="d86a4794-d57c-4f6d-acee-3349d9d3edfc" providerId="ADAL" clId="{B80D80A1-E137-4D68-AA90-42D55CF988D9}"/>
    <pc:docChg chg="undo custSel addSld delSld modSld">
      <pc:chgData name="Song, Lixing" userId="d86a4794-d57c-4f6d-acee-3349d9d3edfc" providerId="ADAL" clId="{B80D80A1-E137-4D68-AA90-42D55CF988D9}" dt="2019-01-17T20:51:51.276" v="1930" actId="1076"/>
      <pc:docMkLst>
        <pc:docMk/>
      </pc:docMkLst>
      <pc:sldChg chg="modSp">
        <pc:chgData name="Song, Lixing" userId="d86a4794-d57c-4f6d-acee-3349d9d3edfc" providerId="ADAL" clId="{B80D80A1-E137-4D68-AA90-42D55CF988D9}" dt="2019-01-11T20:31:49.050" v="17" actId="27636"/>
        <pc:sldMkLst>
          <pc:docMk/>
          <pc:sldMk cId="25011158" sldId="256"/>
        </pc:sldMkLst>
        <pc:spChg chg="mod">
          <ac:chgData name="Song, Lixing" userId="d86a4794-d57c-4f6d-acee-3349d9d3edfc" providerId="ADAL" clId="{B80D80A1-E137-4D68-AA90-42D55CF988D9}" dt="2019-01-11T20:31:49.050" v="17" actId="27636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Song, Lixing" userId="d86a4794-d57c-4f6d-acee-3349d9d3edfc" providerId="ADAL" clId="{15F38F77-5154-6344-B0CC-E8BE3C6E9BB9}"/>
  </pc:docChgLst>
  <pc:docChgLst>
    <pc:chgData name="Song, Lixing" userId="d86a4794-d57c-4f6d-acee-3349d9d3edfc" providerId="ADAL" clId="{C22CFC7D-4CFF-3949-BBCC-B4ADD21FB069}"/>
  </pc:docChgLst>
  <pc:docChgLst>
    <pc:chgData name="Song, Lixing" userId="d86a4794-d57c-4f6d-acee-3349d9d3edfc" providerId="ADAL" clId="{DE4E7ECB-2978-1244-B374-6C6C0AE9F7D6}"/>
  </pc:docChgLst>
  <pc:docChgLst>
    <pc:chgData name="Hewner, Michael P" userId="S::hewner@rose-hulman.edu::7f3f83dd-6dfb-4127-a87f-c1714bd4fac9" providerId="AD" clId="Web-{FCACF040-063C-6F23-ABF3-184668B11C7C}"/>
    <pc:docChg chg="modSld">
      <pc:chgData name="Hewner, Michael P" userId="S::hewner@rose-hulman.edu::7f3f83dd-6dfb-4127-a87f-c1714bd4fac9" providerId="AD" clId="Web-{FCACF040-063C-6F23-ABF3-184668B11C7C}" dt="2019-01-17T12:54:48.978" v="7" actId="14100"/>
      <pc:docMkLst>
        <pc:docMk/>
      </pc:docMkLst>
    </pc:docChg>
  </pc:docChgLst>
  <pc:docChgLst>
    <pc:chgData name="Song, Lixing" userId="d86a4794-d57c-4f6d-acee-3349d9d3edfc" providerId="ADAL" clId="{DE510D8C-7A8F-4C1E-B129-432EFF16AAA3}"/>
    <pc:docChg chg="undo custSel addSld delSld modSld">
      <pc:chgData name="Song, Lixing" userId="d86a4794-d57c-4f6d-acee-3349d9d3edfc" providerId="ADAL" clId="{DE510D8C-7A8F-4C1E-B129-432EFF16AAA3}" dt="2018-12-18T19:13:37.859" v="215" actId="207"/>
      <pc:docMkLst>
        <pc:docMk/>
      </pc:docMkLst>
    </pc:docChg>
  </pc:docChgLst>
  <pc:docChgLst>
    <pc:chgData name="Hewner, Michael P" userId="S::hewner@rose-hulman.edu::7f3f83dd-6dfb-4127-a87f-c1714bd4fac9" providerId="AD" clId="Web-{9A73A866-8308-5905-DB48-5AF851434F32}"/>
    <pc:docChg chg="addSld modSld">
      <pc:chgData name="Hewner, Michael P" userId="S::hewner@rose-hulman.edu::7f3f83dd-6dfb-4127-a87f-c1714bd4fac9" providerId="AD" clId="Web-{9A73A866-8308-5905-DB48-5AF851434F32}" dt="2019-01-17T17:17:07.999" v="364" actId="20577"/>
      <pc:docMkLst>
        <pc:docMk/>
      </pc:docMkLst>
    </pc:docChg>
  </pc:docChgLst>
  <pc:docChgLst>
    <pc:chgData name="Song, Lixing" userId="d86a4794-d57c-4f6d-acee-3349d9d3edfc" providerId="ADAL" clId="{41CAD8FE-0633-0C44-91B6-9FBD914D6317}"/>
  </pc:docChgLst>
  <pc:docChgLst>
    <pc:chgData name="Song, Lixing" userId="d86a4794-d57c-4f6d-acee-3349d9d3edfc" providerId="ADAL" clId="{560DAE8F-EC11-0B4B-88CC-7E2C494E737F}"/>
  </pc:docChgLst>
  <pc:docChgLst>
    <pc:chgData name="Song, Lixing" userId="d86a4794-d57c-4f6d-acee-3349d9d3edfc" providerId="ADAL" clId="{9E87C597-9CCC-9D40-AF98-FA57E59EE777}"/>
  </pc:docChgLst>
  <pc:docChgLst>
    <pc:chgData name="Song, Lixing" userId="d86a4794-d57c-4f6d-acee-3349d9d3edfc" providerId="ADAL" clId="{6A3B845D-E244-4846-AE4A-F6991B6B8D28}"/>
    <pc:docChg chg="undo custSel addSld delSld modSld sldOrd">
      <pc:chgData name="Song, Lixing" userId="d86a4794-d57c-4f6d-acee-3349d9d3edfc" providerId="ADAL" clId="{6A3B845D-E244-4846-AE4A-F6991B6B8D28}" dt="2019-01-24T19:14:02.081" v="1258" actId="2696"/>
      <pc:docMkLst>
        <pc:docMk/>
      </pc:docMkLst>
      <pc:sldChg chg="modSp">
        <pc:chgData name="Song, Lixing" userId="d86a4794-d57c-4f6d-acee-3349d9d3edfc" providerId="ADAL" clId="{6A3B845D-E244-4846-AE4A-F6991B6B8D28}" dt="2019-01-18T00:19:39.322" v="8" actId="20577"/>
        <pc:sldMkLst>
          <pc:docMk/>
          <pc:sldMk cId="25011158" sldId="256"/>
        </pc:sldMkLst>
        <pc:spChg chg="mod">
          <ac:chgData name="Song, Lixing" userId="d86a4794-d57c-4f6d-acee-3349d9d3edfc" providerId="ADAL" clId="{6A3B845D-E244-4846-AE4A-F6991B6B8D28}" dt="2019-01-18T00:19:39.322" v="8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Song, Lixing" userId="d86a4794-d57c-4f6d-acee-3349d9d3edfc" providerId="ADAL" clId="{9F0C0119-4A4E-FD49-92D0-D1E0275E8FC9}"/>
    <pc:docChg chg="modSld">
      <pc:chgData name="Song, Lixing" userId="d86a4794-d57c-4f6d-acee-3349d9d3edfc" providerId="ADAL" clId="{9F0C0119-4A4E-FD49-92D0-D1E0275E8FC9}" dt="2018-12-18T02:23:53.605" v="50"/>
      <pc:docMkLst>
        <pc:docMk/>
      </pc:docMkLst>
    </pc:docChg>
  </pc:docChgLst>
  <pc:docChgLst>
    <pc:chgData name="Song, Lixing" userId="d86a4794-d57c-4f6d-acee-3349d9d3edfc" providerId="ADAL" clId="{3DB7AE05-0F07-FE4F-998C-F915C7572059}"/>
  </pc:docChgLst>
  <pc:docChgLst>
    <pc:chgData name="Hewner, Michael P" userId="S::hewner@rose-hulman.edu::7f3f83dd-6dfb-4127-a87f-c1714bd4fac9" providerId="AD" clId="Web-{8A75AB8D-89EF-8CD1-A468-00DA4915BB3A}"/>
    <pc:docChg chg="addSld modSld">
      <pc:chgData name="Hewner, Michael P" userId="S::hewner@rose-hulman.edu::7f3f83dd-6dfb-4127-a87f-c1714bd4fac9" providerId="AD" clId="Web-{8A75AB8D-89EF-8CD1-A468-00DA4915BB3A}" dt="2018-12-14T19:47:49.507" v="13" actId="20577"/>
      <pc:docMkLst>
        <pc:docMk/>
      </pc:docMkLst>
    </pc:docChg>
  </pc:docChgLst>
  <pc:docChgLst>
    <pc:chgData name="Song, Lixing" userId="S::song3@rose-hulman.edu::d86a4794-d57c-4f6d-acee-3349d9d3edfc" providerId="AD" clId="Web-{A444728C-76FF-E237-8848-EF04C33607FA}"/>
    <pc:docChg chg="addSld modSld sldOrd">
      <pc:chgData name="Song, Lixing" userId="S::song3@rose-hulman.edu::d86a4794-d57c-4f6d-acee-3349d9d3edfc" providerId="AD" clId="Web-{A444728C-76FF-E237-8848-EF04C33607FA}" dt="2018-12-14T22:48:06.531" v="108" actId="20577"/>
      <pc:docMkLst>
        <pc:docMk/>
      </pc:docMkLst>
    </pc:docChg>
  </pc:docChgLst>
  <pc:docChgLst>
    <pc:chgData name="Song, Lixing" userId="d86a4794-d57c-4f6d-acee-3349d9d3edfc" providerId="ADAL" clId="{53757956-B339-FC40-B6BE-547360A777CE}"/>
    <pc:docChg chg="modSld">
      <pc:chgData name="Song, Lixing" userId="d86a4794-d57c-4f6d-acee-3349d9d3edfc" providerId="ADAL" clId="{53757956-B339-FC40-B6BE-547360A777CE}" dt="2019-01-21T03:37:29.127" v="3" actId="404"/>
      <pc:docMkLst>
        <pc:docMk/>
      </pc:docMkLst>
    </pc:docChg>
  </pc:docChgLst>
  <pc:docChgLst>
    <pc:chgData name="Song, Lixing" userId="d86a4794-d57c-4f6d-acee-3349d9d3edfc" providerId="ADAL" clId="{2AB22C5A-DF0E-4DBB-B301-64B89BD0186E}"/>
    <pc:docChg chg="undo custSel addSld delSld modSld sldOrd">
      <pc:chgData name="Song, Lixing" userId="d86a4794-d57c-4f6d-acee-3349d9d3edfc" providerId="ADAL" clId="{2AB22C5A-DF0E-4DBB-B301-64B89BD0186E}" dt="2019-01-25T04:30:48.272" v="1246" actId="14100"/>
      <pc:docMkLst>
        <pc:docMk/>
      </pc:docMkLst>
      <pc:sldChg chg="modSp">
        <pc:chgData name="Song, Lixing" userId="d86a4794-d57c-4f6d-acee-3349d9d3edfc" providerId="ADAL" clId="{2AB22C5A-DF0E-4DBB-B301-64B89BD0186E}" dt="2019-01-25T03:27:35.578" v="19" actId="20577"/>
        <pc:sldMkLst>
          <pc:docMk/>
          <pc:sldMk cId="25011158" sldId="256"/>
        </pc:sldMkLst>
        <pc:spChg chg="mod">
          <ac:chgData name="Song, Lixing" userId="d86a4794-d57c-4f6d-acee-3349d9d3edfc" providerId="ADAL" clId="{2AB22C5A-DF0E-4DBB-B301-64B89BD0186E}" dt="2019-01-25T03:27:35.578" v="19" actId="20577"/>
          <ac:spMkLst>
            <pc:docMk/>
            <pc:sldMk cId="25011158" sldId="256"/>
            <ac:spMk id="2" creationId="{6DDA001A-43E3-1449-893B-948F2BFF68B6}"/>
          </ac:spMkLst>
        </pc:spChg>
      </pc:sldChg>
      <pc:sldChg chg="modSp add">
        <pc:chgData name="Song, Lixing" userId="d86a4794-d57c-4f6d-acee-3349d9d3edfc" providerId="ADAL" clId="{2AB22C5A-DF0E-4DBB-B301-64B89BD0186E}" dt="2019-01-25T04:30:48.272" v="1246" actId="14100"/>
        <pc:sldMkLst>
          <pc:docMk/>
          <pc:sldMk cId="1323671998" sldId="271"/>
        </pc:sldMkLst>
        <pc:spChg chg="mod">
          <ac:chgData name="Song, Lixing" userId="d86a4794-d57c-4f6d-acee-3349d9d3edfc" providerId="ADAL" clId="{2AB22C5A-DF0E-4DBB-B301-64B89BD0186E}" dt="2019-01-25T04:30:48.272" v="1246" actId="14100"/>
          <ac:spMkLst>
            <pc:docMk/>
            <pc:sldMk cId="1323671998" sldId="271"/>
            <ac:spMk id="144" creationId="{00000000-0000-0000-0000-000000000000}"/>
          </ac:spMkLst>
        </pc:spChg>
      </pc:sldChg>
    </pc:docChg>
  </pc:docChgLst>
  <pc:docChgLst>
    <pc:chgData name="Hewner, Michael P" userId="S::hewner@rose-hulman.edu::7f3f83dd-6dfb-4127-a87f-c1714bd4fac9" providerId="AD" clId="Web-{8E4C6C1C-93EF-C2C0-FB20-5368EA8B2A6C}"/>
    <pc:docChg chg="addSld modSld sldOrd">
      <pc:chgData name="Hewner, Michael P" userId="S::hewner@rose-hulman.edu::7f3f83dd-6dfb-4127-a87f-c1714bd4fac9" providerId="AD" clId="Web-{8E4C6C1C-93EF-C2C0-FB20-5368EA8B2A6C}" dt="2019-01-24T17:38:06.286" v="1030"/>
      <pc:docMkLst>
        <pc:docMk/>
      </pc:docMkLst>
    </pc:docChg>
  </pc:docChgLst>
  <pc:docChgLst>
    <pc:chgData name="Song, Lixing" userId="d86a4794-d57c-4f6d-acee-3349d9d3edfc" providerId="ADAL" clId="{57BE710F-CAAC-5C4C-B1E2-33D10347FAC9}"/>
  </pc:docChgLst>
  <pc:docChgLst>
    <pc:chgData name="Hewner, Michael P" userId="S::hewner@rose-hulman.edu::7f3f83dd-6dfb-4127-a87f-c1714bd4fac9" providerId="AD" clId="Web-{BED898F0-5C4E-4E2B-05B8-62EB02E2E38B}"/>
    <pc:docChg chg="modSld">
      <pc:chgData name="Hewner, Michael P" userId="S::hewner@rose-hulman.edu::7f3f83dd-6dfb-4127-a87f-c1714bd4fac9" providerId="AD" clId="Web-{BED898F0-5C4E-4E2B-05B8-62EB02E2E38B}" dt="2018-12-18T12:49:30.248" v="8" actId="20577"/>
      <pc:docMkLst>
        <pc:docMk/>
      </pc:docMkLst>
    </pc:docChg>
  </pc:docChgLst>
  <pc:docChgLst>
    <pc:chgData name="Song, Lixing" userId="d86a4794-d57c-4f6d-acee-3349d9d3edfc" providerId="ADAL" clId="{5D69B093-118D-1741-8919-161214198A6C}"/>
  </pc:docChgLst>
  <pc:docChgLst>
    <pc:chgData name="Song, Lixing" userId="d86a4794-d57c-4f6d-acee-3349d9d3edfc" providerId="ADAL" clId="{E6A4A57A-7BA1-4943-B287-0650F3813B88}"/>
  </pc:docChgLst>
  <pc:docChgLst>
    <pc:chgData name="Song, Lixing" userId="d86a4794-d57c-4f6d-acee-3349d9d3edfc" providerId="ADAL" clId="{52D2F74D-23E4-422A-9038-805DBA046A7B}"/>
    <pc:docChg chg="undo custSel addSld delSld modSld sldOrd">
      <pc:chgData name="Song, Lixing" userId="d86a4794-d57c-4f6d-acee-3349d9d3edfc" providerId="ADAL" clId="{52D2F74D-23E4-422A-9038-805DBA046A7B}" dt="2019-01-28T21:35:58.258" v="463" actId="20577"/>
      <pc:docMkLst>
        <pc:docMk/>
      </pc:docMkLst>
      <pc:sldChg chg="modSp">
        <pc:chgData name="Song, Lixing" userId="d86a4794-d57c-4f6d-acee-3349d9d3edfc" providerId="ADAL" clId="{52D2F74D-23E4-422A-9038-805DBA046A7B}" dt="2019-01-25T04:36:43.091" v="5" actId="20577"/>
        <pc:sldMkLst>
          <pc:docMk/>
          <pc:sldMk cId="25011158" sldId="256"/>
        </pc:sldMkLst>
        <pc:spChg chg="mod">
          <ac:chgData name="Song, Lixing" userId="d86a4794-d57c-4f6d-acee-3349d9d3edfc" providerId="ADAL" clId="{52D2F74D-23E4-422A-9038-805DBA046A7B}" dt="2019-01-25T04:36:43.091" v="5" actId="20577"/>
          <ac:spMkLst>
            <pc:docMk/>
            <pc:sldMk cId="25011158" sldId="256"/>
            <ac:spMk id="2" creationId="{6DDA001A-43E3-1449-893B-948F2BFF68B6}"/>
          </ac:spMkLst>
        </pc:spChg>
      </pc:sldChg>
      <pc:sldChg chg="addSp delSp modSp add">
        <pc:chgData name="Song, Lixing" userId="d86a4794-d57c-4f6d-acee-3349d9d3edfc" providerId="ADAL" clId="{52D2F74D-23E4-422A-9038-805DBA046A7B}" dt="2019-01-25T04:40:25.462" v="40" actId="1076"/>
        <pc:sldMkLst>
          <pc:docMk/>
          <pc:sldMk cId="2456339307" sldId="259"/>
        </pc:sldMkLst>
        <pc:spChg chg="mod">
          <ac:chgData name="Song, Lixing" userId="d86a4794-d57c-4f6d-acee-3349d9d3edfc" providerId="ADAL" clId="{52D2F74D-23E4-422A-9038-805DBA046A7B}" dt="2019-01-25T04:40:20.042" v="39" actId="207"/>
          <ac:spMkLst>
            <pc:docMk/>
            <pc:sldMk cId="2456339307" sldId="259"/>
            <ac:spMk id="96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97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98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99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0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1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2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3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4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7.893" v="27" actId="478"/>
          <ac:spMkLst>
            <pc:docMk/>
            <pc:sldMk cId="2456339307" sldId="259"/>
            <ac:spMk id="105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6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7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8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9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10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11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12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13" creationId="{00000000-0000-0000-0000-000000000000}"/>
          </ac:spMkLst>
        </pc:spChg>
        <pc:picChg chg="add mod">
          <ac:chgData name="Song, Lixing" userId="d86a4794-d57c-4f6d-acee-3349d9d3edfc" providerId="ADAL" clId="{52D2F74D-23E4-422A-9038-805DBA046A7B}" dt="2019-01-25T04:40:25.462" v="40" actId="1076"/>
          <ac:picMkLst>
            <pc:docMk/>
            <pc:sldMk cId="2456339307" sldId="259"/>
            <ac:picMk id="2" creationId="{64565B3E-D93E-4E84-874F-F9262DCA0108}"/>
          </ac:picMkLst>
        </pc:picChg>
      </pc:sldChg>
      <pc:sldChg chg="addSp delSp modSp add ord">
        <pc:chgData name="Song, Lixing" userId="d86a4794-d57c-4f6d-acee-3349d9d3edfc" providerId="ADAL" clId="{52D2F74D-23E4-422A-9038-805DBA046A7B}" dt="2019-01-28T21:25:49.229" v="377" actId="20577"/>
        <pc:sldMkLst>
          <pc:docMk/>
          <pc:sldMk cId="684793547" sldId="260"/>
        </pc:sldMkLst>
        <pc:spChg chg="add del">
          <ac:chgData name="Song, Lixing" userId="d86a4794-d57c-4f6d-acee-3349d9d3edfc" providerId="ADAL" clId="{52D2F74D-23E4-422A-9038-805DBA046A7B}" dt="2019-01-28T21:25:49.229" v="377" actId="20577"/>
          <ac:spMkLst>
            <pc:docMk/>
            <pc:sldMk cId="684793547" sldId="260"/>
            <ac:spMk id="2" creationId="{CAB2F84F-CCAD-4B0A-88C5-916CBC02FDF1}"/>
          </ac:spMkLst>
        </pc:spChg>
        <pc:spChg chg="mod">
          <ac:chgData name="Song, Lixing" userId="d86a4794-d57c-4f6d-acee-3349d9d3edfc" providerId="ADAL" clId="{52D2F74D-23E4-422A-9038-805DBA046A7B}" dt="2019-01-25T05:20:26.987" v="327" actId="20577"/>
          <ac:spMkLst>
            <pc:docMk/>
            <pc:sldMk cId="684793547" sldId="260"/>
            <ac:spMk id="119" creationId="{00000000-0000-0000-0000-000000000000}"/>
          </ac:spMkLst>
        </pc:spChg>
        <pc:graphicFrameChg chg="mod">
          <ac:chgData name="Song, Lixing" userId="d86a4794-d57c-4f6d-acee-3349d9d3edfc" providerId="ADAL" clId="{52D2F74D-23E4-422A-9038-805DBA046A7B}" dt="2019-01-25T04:40:45.845" v="41" actId="1076"/>
          <ac:graphicFrameMkLst>
            <pc:docMk/>
            <pc:sldMk cId="684793547" sldId="260"/>
            <ac:graphicFrameMk id="120" creationId="{00000000-0000-0000-0000-000000000000}"/>
          </ac:graphicFrameMkLst>
        </pc:graphicFrameChg>
      </pc:sldChg>
      <pc:sldChg chg="addSp modSp add ord">
        <pc:chgData name="Song, Lixing" userId="d86a4794-d57c-4f6d-acee-3349d9d3edfc" providerId="ADAL" clId="{52D2F74D-23E4-422A-9038-805DBA046A7B}" dt="2019-01-25T05:11:53.296" v="259" actId="313"/>
        <pc:sldMkLst>
          <pc:docMk/>
          <pc:sldMk cId="3782128341" sldId="261"/>
        </pc:sldMkLst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4" creationId="{EC5F2FB3-AB40-4092-A993-DE1427EB7C86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5" creationId="{9AC70909-9696-48B7-8D1E-6361F44FACFA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6" creationId="{970586C1-77F5-4C39-A93A-393FCF7BD4B5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7" creationId="{8CD8827F-E4BD-42A6-8DC3-F23AFEBE4DAF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8" creationId="{678E1D0F-CC39-4429-9518-A4F088FDCB76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9" creationId="{6026A1E3-13C7-41F1-9775-88DBA21AE646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10" creationId="{7D6F4730-AFBE-4FD6-96CD-5642C6C56C14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11" creationId="{1910B7C1-A7C6-4BEC-98D9-374F35A00E0B}"/>
          </ac:spMkLst>
        </pc:spChg>
        <pc:spChg chg="add mod">
          <ac:chgData name="Song, Lixing" userId="d86a4794-d57c-4f6d-acee-3349d9d3edfc" providerId="ADAL" clId="{52D2F74D-23E4-422A-9038-805DBA046A7B}" dt="2019-01-25T04:56:13.457" v="70" actId="1076"/>
          <ac:spMkLst>
            <pc:docMk/>
            <pc:sldMk cId="3782128341" sldId="261"/>
            <ac:spMk id="12" creationId="{99F1C625-5BC9-498B-9CB3-60F3824BB251}"/>
          </ac:spMkLst>
        </pc:spChg>
        <pc:spChg chg="add mod">
          <ac:chgData name="Song, Lixing" userId="d86a4794-d57c-4f6d-acee-3349d9d3edfc" providerId="ADAL" clId="{52D2F74D-23E4-422A-9038-805DBA046A7B}" dt="2019-01-25T04:50:09.327" v="47" actId="20577"/>
          <ac:spMkLst>
            <pc:docMk/>
            <pc:sldMk cId="3782128341" sldId="261"/>
            <ac:spMk id="13" creationId="{204902A9-DCA5-4A9E-9990-6907B980EC21}"/>
          </ac:spMkLst>
        </pc:spChg>
        <pc:spChg chg="add mod">
          <ac:chgData name="Song, Lixing" userId="d86a4794-d57c-4f6d-acee-3349d9d3edfc" providerId="ADAL" clId="{52D2F74D-23E4-422A-9038-805DBA046A7B}" dt="2019-01-25T04:50:06.612" v="46" actId="20577"/>
          <ac:spMkLst>
            <pc:docMk/>
            <pc:sldMk cId="3782128341" sldId="261"/>
            <ac:spMk id="14" creationId="{02711E7C-BDD4-4EC7-A2A3-80BFEE254005}"/>
          </ac:spMkLst>
        </pc:spChg>
        <pc:spChg chg="add mod">
          <ac:chgData name="Song, Lixing" userId="d86a4794-d57c-4f6d-acee-3349d9d3edfc" providerId="ADAL" clId="{52D2F74D-23E4-422A-9038-805DBA046A7B}" dt="2019-01-25T04:50:11.427" v="48" actId="20577"/>
          <ac:spMkLst>
            <pc:docMk/>
            <pc:sldMk cId="3782128341" sldId="261"/>
            <ac:spMk id="15" creationId="{04B61EC4-B199-4C3C-BDDE-53B14510AFF4}"/>
          </ac:spMkLst>
        </pc:spChg>
        <pc:spChg chg="add mod">
          <ac:chgData name="Song, Lixing" userId="d86a4794-d57c-4f6d-acee-3349d9d3edfc" providerId="ADAL" clId="{52D2F74D-23E4-422A-9038-805DBA046A7B}" dt="2019-01-25T04:50:13.512" v="49" actId="20577"/>
          <ac:spMkLst>
            <pc:docMk/>
            <pc:sldMk cId="3782128341" sldId="261"/>
            <ac:spMk id="16" creationId="{B378A96A-8B78-4B6D-AC12-78F6AD7B2F26}"/>
          </ac:spMkLst>
        </pc:spChg>
        <pc:spChg chg="add mod">
          <ac:chgData name="Song, Lixing" userId="d86a4794-d57c-4f6d-acee-3349d9d3edfc" providerId="ADAL" clId="{52D2F74D-23E4-422A-9038-805DBA046A7B}" dt="2019-01-25T04:50:15.827" v="50" actId="20577"/>
          <ac:spMkLst>
            <pc:docMk/>
            <pc:sldMk cId="3782128341" sldId="261"/>
            <ac:spMk id="17" creationId="{A0DB0F15-38A9-4003-A40C-58F8312310A6}"/>
          </ac:spMkLst>
        </pc:spChg>
        <pc:spChg chg="add mod">
          <ac:chgData name="Song, Lixing" userId="d86a4794-d57c-4f6d-acee-3349d9d3edfc" providerId="ADAL" clId="{52D2F74D-23E4-422A-9038-805DBA046A7B}" dt="2019-01-25T04:50:17.781" v="51" actId="20577"/>
          <ac:spMkLst>
            <pc:docMk/>
            <pc:sldMk cId="3782128341" sldId="261"/>
            <ac:spMk id="18" creationId="{28EEA524-A890-4AEA-BB94-AAAC5E10CCF6}"/>
          </ac:spMkLst>
        </pc:spChg>
        <pc:spChg chg="add mod">
          <ac:chgData name="Song, Lixing" userId="d86a4794-d57c-4f6d-acee-3349d9d3edfc" providerId="ADAL" clId="{52D2F74D-23E4-422A-9038-805DBA046A7B}" dt="2019-01-25T04:50:19.696" v="52" actId="20577"/>
          <ac:spMkLst>
            <pc:docMk/>
            <pc:sldMk cId="3782128341" sldId="261"/>
            <ac:spMk id="19" creationId="{F7261AA6-22F0-4B8F-A354-3A1D7B8FCEDE}"/>
          </ac:spMkLst>
        </pc:spChg>
        <pc:spChg chg="add mod">
          <ac:chgData name="Song, Lixing" userId="d86a4794-d57c-4f6d-acee-3349d9d3edfc" providerId="ADAL" clId="{52D2F74D-23E4-422A-9038-805DBA046A7B}" dt="2019-01-25T04:50:21.706" v="53" actId="20577"/>
          <ac:spMkLst>
            <pc:docMk/>
            <pc:sldMk cId="3782128341" sldId="261"/>
            <ac:spMk id="20" creationId="{F8F477F7-7A42-4919-9A80-75F09B57C170}"/>
          </ac:spMkLst>
        </pc:spChg>
        <pc:spChg chg="mod">
          <ac:chgData name="Song, Lixing" userId="d86a4794-d57c-4f6d-acee-3349d9d3edfc" providerId="ADAL" clId="{52D2F74D-23E4-422A-9038-805DBA046A7B}" dt="2019-01-25T04:59:35.113" v="71" actId="1076"/>
          <ac:spMkLst>
            <pc:docMk/>
            <pc:sldMk cId="3782128341" sldId="261"/>
            <ac:spMk id="126" creationId="{00000000-0000-0000-0000-000000000000}"/>
          </ac:spMkLst>
        </pc:spChg>
      </pc:sldChg>
      <pc:sldChg chg="add">
        <pc:chgData name="Song, Lixing" userId="d86a4794-d57c-4f6d-acee-3349d9d3edfc" providerId="ADAL" clId="{52D2F74D-23E4-422A-9038-805DBA046A7B}" dt="2019-01-25T04:37:43.686" v="21" actId="313"/>
        <pc:sldMkLst>
          <pc:docMk/>
          <pc:sldMk cId="1166801073" sldId="262"/>
        </pc:sldMkLst>
      </pc:sldChg>
      <pc:sldChg chg="add ord">
        <pc:chgData name="Song, Lixing" userId="d86a4794-d57c-4f6d-acee-3349d9d3edfc" providerId="ADAL" clId="{52D2F74D-23E4-422A-9038-805DBA046A7B}" dt="2019-01-28T21:33:46.554" v="429" actId="20577"/>
        <pc:sldMkLst>
          <pc:docMk/>
          <pc:sldMk cId="882312996" sldId="264"/>
        </pc:sldMkLst>
      </pc:sldChg>
      <pc:sldChg chg="add del">
        <pc:chgData name="Song, Lixing" userId="d86a4794-d57c-4f6d-acee-3349d9d3edfc" providerId="ADAL" clId="{52D2F74D-23E4-422A-9038-805DBA046A7B}" dt="2019-01-28T21:17:27.494" v="361" actId="2696"/>
        <pc:sldMkLst>
          <pc:docMk/>
          <pc:sldMk cId="2246881916" sldId="269"/>
        </pc:sldMkLst>
      </pc:sldChg>
      <pc:sldChg chg="modSp ord">
        <pc:chgData name="Song, Lixing" userId="d86a4794-d57c-4f6d-acee-3349d9d3edfc" providerId="ADAL" clId="{52D2F74D-23E4-422A-9038-805DBA046A7B}" dt="2019-01-28T21:13:14.681" v="360" actId="20577"/>
        <pc:sldMkLst>
          <pc:docMk/>
          <pc:sldMk cId="1323671998" sldId="271"/>
        </pc:sldMkLst>
        <pc:spChg chg="mod">
          <ac:chgData name="Song, Lixing" userId="d86a4794-d57c-4f6d-acee-3349d9d3edfc" providerId="ADAL" clId="{52D2F74D-23E4-422A-9038-805DBA046A7B}" dt="2019-01-28T21:13:14.681" v="360" actId="20577"/>
          <ac:spMkLst>
            <pc:docMk/>
            <pc:sldMk cId="1323671998" sldId="271"/>
            <ac:spMk id="144" creationId="{00000000-0000-0000-0000-000000000000}"/>
          </ac:spMkLst>
        </pc:spChg>
      </pc:sldChg>
      <pc:sldChg chg="modSp add">
        <pc:chgData name="Song, Lixing" userId="d86a4794-d57c-4f6d-acee-3349d9d3edfc" providerId="ADAL" clId="{52D2F74D-23E4-422A-9038-805DBA046A7B}" dt="2019-01-28T21:25:10.645" v="375" actId="20577"/>
        <pc:sldMkLst>
          <pc:docMk/>
          <pc:sldMk cId="936036545" sldId="272"/>
        </pc:sldMkLst>
        <pc:spChg chg="mod">
          <ac:chgData name="Song, Lixing" userId="d86a4794-d57c-4f6d-acee-3349d9d3edfc" providerId="ADAL" clId="{52D2F74D-23E4-422A-9038-805DBA046A7B}" dt="2019-01-28T21:25:10.645" v="375" actId="20577"/>
          <ac:spMkLst>
            <pc:docMk/>
            <pc:sldMk cId="936036545" sldId="272"/>
            <ac:spMk id="85" creationId="{00000000-0000-0000-0000-000000000000}"/>
          </ac:spMkLst>
        </pc:spChg>
      </pc:sldChg>
      <pc:sldChg chg="addSp delSp modSp add">
        <pc:chgData name="Song, Lixing" userId="d86a4794-d57c-4f6d-acee-3349d9d3edfc" providerId="ADAL" clId="{52D2F74D-23E4-422A-9038-805DBA046A7B}" dt="2019-01-25T05:10:04.595" v="255" actId="1076"/>
        <pc:sldMkLst>
          <pc:docMk/>
          <pc:sldMk cId="2155841608" sldId="273"/>
        </pc:sldMkLst>
        <pc:spChg chg="mod">
          <ac:chgData name="Song, Lixing" userId="d86a4794-d57c-4f6d-acee-3349d9d3edfc" providerId="ADAL" clId="{52D2F74D-23E4-422A-9038-805DBA046A7B}" dt="2019-01-25T05:04:22.681" v="103" actId="255"/>
          <ac:spMkLst>
            <pc:docMk/>
            <pc:sldMk cId="2155841608" sldId="273"/>
            <ac:spMk id="2" creationId="{A2795B27-3CD3-4B8A-8D4E-26B03F75ADC2}"/>
          </ac:spMkLst>
        </pc:spChg>
        <pc:spChg chg="mod">
          <ac:chgData name="Song, Lixing" userId="d86a4794-d57c-4f6d-acee-3349d9d3edfc" providerId="ADAL" clId="{52D2F74D-23E4-422A-9038-805DBA046A7B}" dt="2019-01-25T05:10:00.580" v="254" actId="14100"/>
          <ac:spMkLst>
            <pc:docMk/>
            <pc:sldMk cId="2155841608" sldId="273"/>
            <ac:spMk id="3" creationId="{87976326-A251-46A2-A640-8E647590F47B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4" creationId="{59BE3402-67D2-4761-AAAC-3E296C9894F4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5" creationId="{761FF173-42DB-4BA5-97EA-A2CA6560DB00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6" creationId="{D895EC27-0FFA-4944-AD5C-D68F5D0B4845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7" creationId="{EEE6568A-65C1-486F-ABD6-AC35440283C8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8" creationId="{200EBEFA-E745-4877-9021-A619E7257BB6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9" creationId="{1895293D-2C2B-4990-97F9-1E8C227050A8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0" creationId="{327CDB32-D63C-4E13-BF65-E77E51B307FF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1" creationId="{0F90E961-4F76-437F-B2D7-7FA7A0C7C3E0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2" creationId="{DEB94271-046E-4BE9-B9DD-0C018896061C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3" creationId="{4443E024-A08D-43FE-B10E-697F6E9F31AA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4" creationId="{A1C46227-CD04-45F4-B761-E78C3F7066EF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5" creationId="{45573E58-4EAE-41B1-9D96-D52FDADAA92B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6" creationId="{3851881D-E41D-4A2D-AD96-BB74B524B77C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7" creationId="{546652B8-EB04-4D9A-958C-73FFCF34A2DB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8" creationId="{FC9208C4-7957-433C-8895-949D0F24514C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9" creationId="{AA1709B2-84F7-484C-A0C9-61BB6AD2783A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20" creationId="{E2640691-4FC9-4B1A-8054-E4CF7BE4FBD3}"/>
          </ac:spMkLst>
        </pc:spChg>
        <pc:spChg chg="add mod">
          <ac:chgData name="Song, Lixing" userId="d86a4794-d57c-4f6d-acee-3349d9d3edfc" providerId="ADAL" clId="{52D2F74D-23E4-422A-9038-805DBA046A7B}" dt="2019-01-25T05:06:37.181" v="152" actId="1076"/>
          <ac:spMkLst>
            <pc:docMk/>
            <pc:sldMk cId="2155841608" sldId="273"/>
            <ac:spMk id="21" creationId="{5349A45A-B755-47D3-AC77-57BCC3924D8E}"/>
          </ac:spMkLst>
        </pc:spChg>
        <pc:spChg chg="add mod">
          <ac:chgData name="Song, Lixing" userId="d86a4794-d57c-4f6d-acee-3349d9d3edfc" providerId="ADAL" clId="{52D2F74D-23E4-422A-9038-805DBA046A7B}" dt="2019-01-25T05:07:15.282" v="158" actId="1076"/>
          <ac:spMkLst>
            <pc:docMk/>
            <pc:sldMk cId="2155841608" sldId="273"/>
            <ac:spMk id="22" creationId="{FCECE628-7EE7-4EBD-A782-F6641727372C}"/>
          </ac:spMkLst>
        </pc:spChg>
        <pc:spChg chg="add mod">
          <ac:chgData name="Song, Lixing" userId="d86a4794-d57c-4f6d-acee-3349d9d3edfc" providerId="ADAL" clId="{52D2F74D-23E4-422A-9038-805DBA046A7B}" dt="2019-01-25T05:06:33.338" v="151" actId="207"/>
          <ac:spMkLst>
            <pc:docMk/>
            <pc:sldMk cId="2155841608" sldId="273"/>
            <ac:spMk id="23" creationId="{2FE97D4D-0731-4193-A83B-EAD5E208C554}"/>
          </ac:spMkLst>
        </pc:spChg>
        <pc:spChg chg="add mod">
          <ac:chgData name="Song, Lixing" userId="d86a4794-d57c-4f6d-acee-3349d9d3edfc" providerId="ADAL" clId="{52D2F74D-23E4-422A-9038-805DBA046A7B}" dt="2019-01-25T05:06:27.184" v="148" actId="207"/>
          <ac:spMkLst>
            <pc:docMk/>
            <pc:sldMk cId="2155841608" sldId="273"/>
            <ac:spMk id="24" creationId="{D57DCEDF-4203-4F89-B218-DF275753D449}"/>
          </ac:spMkLst>
        </pc:spChg>
        <pc:spChg chg="add mod">
          <ac:chgData name="Song, Lixing" userId="d86a4794-d57c-4f6d-acee-3349d9d3edfc" providerId="ADAL" clId="{52D2F74D-23E4-422A-9038-805DBA046A7B}" dt="2019-01-25T05:06:51.287" v="153" actId="17032"/>
          <ac:spMkLst>
            <pc:docMk/>
            <pc:sldMk cId="2155841608" sldId="273"/>
            <ac:spMk id="25" creationId="{53DD6A11-4DE6-4495-863B-FAD47DA87EC3}"/>
          </ac:spMkLst>
        </pc:spChg>
        <pc:spChg chg="add mod">
          <ac:chgData name="Song, Lixing" userId="d86a4794-d57c-4f6d-acee-3349d9d3edfc" providerId="ADAL" clId="{52D2F74D-23E4-422A-9038-805DBA046A7B}" dt="2019-01-25T05:06:58.411" v="154" actId="17032"/>
          <ac:spMkLst>
            <pc:docMk/>
            <pc:sldMk cId="2155841608" sldId="273"/>
            <ac:spMk id="26" creationId="{895F5FBB-0CD1-4F78-8208-7BC22CA3C255}"/>
          </ac:spMkLst>
        </pc:spChg>
        <pc:picChg chg="add del mod">
          <ac:chgData name="Song, Lixing" userId="d86a4794-d57c-4f6d-acee-3349d9d3edfc" providerId="ADAL" clId="{52D2F74D-23E4-422A-9038-805DBA046A7B}" dt="2019-01-25T05:09:52.301" v="251" actId="478"/>
          <ac:picMkLst>
            <pc:docMk/>
            <pc:sldMk cId="2155841608" sldId="273"/>
            <ac:picMk id="27" creationId="{20DF40E7-9A53-460E-824B-F7C96A544E49}"/>
          </ac:picMkLst>
        </pc:picChg>
        <pc:picChg chg="add mod">
          <ac:chgData name="Song, Lixing" userId="d86a4794-d57c-4f6d-acee-3349d9d3edfc" providerId="ADAL" clId="{52D2F74D-23E4-422A-9038-805DBA046A7B}" dt="2019-01-25T05:10:04.595" v="255" actId="1076"/>
          <ac:picMkLst>
            <pc:docMk/>
            <pc:sldMk cId="2155841608" sldId="273"/>
            <ac:picMk id="28" creationId="{A87C3310-6CAF-4DB3-98FD-DB4D8C109A4E}"/>
          </ac:picMkLst>
        </pc:picChg>
      </pc:sldChg>
      <pc:sldChg chg="addSp delSp modSp add">
        <pc:chgData name="Song, Lixing" userId="d86a4794-d57c-4f6d-acee-3349d9d3edfc" providerId="ADAL" clId="{52D2F74D-23E4-422A-9038-805DBA046A7B}" dt="2019-01-25T05:10:48.527" v="258" actId="1076"/>
        <pc:sldMkLst>
          <pc:docMk/>
          <pc:sldMk cId="2804943261" sldId="274"/>
        </pc:sldMkLst>
        <pc:spChg chg="mod">
          <ac:chgData name="Song, Lixing" userId="d86a4794-d57c-4f6d-acee-3349d9d3edfc" providerId="ADAL" clId="{52D2F74D-23E4-422A-9038-805DBA046A7B}" dt="2019-01-25T05:09:17.778" v="240" actId="20577"/>
          <ac:spMkLst>
            <pc:docMk/>
            <pc:sldMk cId="2804943261" sldId="274"/>
            <ac:spMk id="2" creationId="{956F93FA-C63F-4A33-8A8E-731857D0AC1D}"/>
          </ac:spMkLst>
        </pc:spChg>
        <pc:spChg chg="del mod">
          <ac:chgData name="Song, Lixing" userId="d86a4794-d57c-4f6d-acee-3349d9d3edfc" providerId="ADAL" clId="{52D2F74D-23E4-422A-9038-805DBA046A7B}" dt="2019-01-25T05:10:44.091" v="257" actId="1076"/>
          <ac:spMkLst>
            <pc:docMk/>
            <pc:sldMk cId="2804943261" sldId="274"/>
            <ac:spMk id="3" creationId="{2D046422-57CB-4A6D-8341-95929C4DF295}"/>
          </ac:spMkLst>
        </pc:spChg>
        <pc:picChg chg="add del mod">
          <ac:chgData name="Song, Lixing" userId="d86a4794-d57c-4f6d-acee-3349d9d3edfc" providerId="ADAL" clId="{52D2F74D-23E4-422A-9038-805DBA046A7B}" dt="2019-01-25T05:09:47.193" v="250" actId="1076"/>
          <ac:picMkLst>
            <pc:docMk/>
            <pc:sldMk cId="2804943261" sldId="274"/>
            <ac:picMk id="4" creationId="{B41C5F32-36C6-4565-9E8B-6164B71AF5DD}"/>
          </ac:picMkLst>
        </pc:picChg>
        <pc:picChg chg="add mod">
          <ac:chgData name="Song, Lixing" userId="d86a4794-d57c-4f6d-acee-3349d9d3edfc" providerId="ADAL" clId="{52D2F74D-23E4-422A-9038-805DBA046A7B}" dt="2019-01-25T05:10:48.527" v="258" actId="1076"/>
          <ac:picMkLst>
            <pc:docMk/>
            <pc:sldMk cId="2804943261" sldId="274"/>
            <ac:picMk id="5" creationId="{09F74287-6F74-448E-9326-666591245A80}"/>
          </ac:picMkLst>
        </pc:picChg>
      </pc:sldChg>
      <pc:sldChg chg="modSp add ord">
        <pc:chgData name="Song, Lixing" userId="d86a4794-d57c-4f6d-acee-3349d9d3edfc" providerId="ADAL" clId="{52D2F74D-23E4-422A-9038-805DBA046A7B}" dt="2019-01-28T21:33:46.554" v="429" actId="20577"/>
        <pc:sldMkLst>
          <pc:docMk/>
          <pc:sldMk cId="109440858" sldId="275"/>
        </pc:sldMkLst>
        <pc:spChg chg="mod">
          <ac:chgData name="Song, Lixing" userId="d86a4794-d57c-4f6d-acee-3349d9d3edfc" providerId="ADAL" clId="{52D2F74D-23E4-422A-9038-805DBA046A7B}" dt="2019-01-25T05:21:44.339" v="357" actId="313"/>
          <ac:spMkLst>
            <pc:docMk/>
            <pc:sldMk cId="109440858" sldId="275"/>
            <ac:spMk id="144" creationId="{00000000-0000-0000-0000-000000000000}"/>
          </ac:spMkLst>
        </pc:spChg>
      </pc:sldChg>
      <pc:sldChg chg="modSp add">
        <pc:chgData name="Song, Lixing" userId="d86a4794-d57c-4f6d-acee-3349d9d3edfc" providerId="ADAL" clId="{52D2F74D-23E4-422A-9038-805DBA046A7B}" dt="2019-01-28T21:35:58.258" v="463" actId="20577"/>
        <pc:sldMkLst>
          <pc:docMk/>
          <pc:sldMk cId="265601439" sldId="276"/>
        </pc:sldMkLst>
        <pc:spChg chg="mod">
          <ac:chgData name="Song, Lixing" userId="d86a4794-d57c-4f6d-acee-3349d9d3edfc" providerId="ADAL" clId="{52D2F74D-23E4-422A-9038-805DBA046A7B}" dt="2019-01-28T21:26:16.207" v="379" actId="20577"/>
          <ac:spMkLst>
            <pc:docMk/>
            <pc:sldMk cId="265601439" sldId="276"/>
            <ac:spMk id="140" creationId="{00000000-0000-0000-0000-000000000000}"/>
          </ac:spMkLst>
        </pc:spChg>
        <pc:spChg chg="mod">
          <ac:chgData name="Song, Lixing" userId="d86a4794-d57c-4f6d-acee-3349d9d3edfc" providerId="ADAL" clId="{52D2F74D-23E4-422A-9038-805DBA046A7B}" dt="2019-01-28T21:35:58.258" v="463" actId="20577"/>
          <ac:spMkLst>
            <pc:docMk/>
            <pc:sldMk cId="265601439" sldId="276"/>
            <ac:spMk id="141" creationId="{00000000-0000-0000-0000-000000000000}"/>
          </ac:spMkLst>
        </pc:spChg>
      </pc:sldChg>
      <pc:sldChg chg="addSp modSp add">
        <pc:chgData name="Song, Lixing" userId="d86a4794-d57c-4f6d-acee-3349d9d3edfc" providerId="ADAL" clId="{52D2F74D-23E4-422A-9038-805DBA046A7B}" dt="2019-01-28T21:33:23.078" v="428" actId="1076"/>
        <pc:sldMkLst>
          <pc:docMk/>
          <pc:sldMk cId="1752082056" sldId="277"/>
        </pc:sldMkLst>
        <pc:spChg chg="mod">
          <ac:chgData name="Song, Lixing" userId="d86a4794-d57c-4f6d-acee-3349d9d3edfc" providerId="ADAL" clId="{52D2F74D-23E4-422A-9038-805DBA046A7B}" dt="2019-01-28T21:33:04.959" v="425" actId="20577"/>
          <ac:spMkLst>
            <pc:docMk/>
            <pc:sldMk cId="1752082056" sldId="277"/>
            <ac:spMk id="2" creationId="{23A52C16-77D2-4923-A363-9042F4C7CE52}"/>
          </ac:spMkLst>
        </pc:spChg>
        <pc:picChg chg="add mod">
          <ac:chgData name="Song, Lixing" userId="d86a4794-d57c-4f6d-acee-3349d9d3edfc" providerId="ADAL" clId="{52D2F74D-23E4-422A-9038-805DBA046A7B}" dt="2019-01-28T21:33:23.078" v="428" actId="1076"/>
          <ac:picMkLst>
            <pc:docMk/>
            <pc:sldMk cId="1752082056" sldId="277"/>
            <ac:picMk id="1026" creationId="{FB768687-576E-4598-9D4B-B444ADFEE67C}"/>
          </ac:picMkLst>
        </pc:picChg>
      </pc:sldChg>
    </pc:docChg>
  </pc:docChgLst>
  <pc:docChgLst>
    <pc:chgData name="Song, Lixing" userId="d86a4794-d57c-4f6d-acee-3349d9d3edfc" providerId="ADAL" clId="{C5F6EF1B-B238-4AE6-B5E6-517D272D2DA8}"/>
    <pc:docChg chg="undo custSel addSld delSld modSld">
      <pc:chgData name="Song, Lixing" userId="d86a4794-d57c-4f6d-acee-3349d9d3edfc" providerId="ADAL" clId="{C5F6EF1B-B238-4AE6-B5E6-517D272D2DA8}" dt="2019-01-08T18:26:16.544" v="1848" actId="113"/>
      <pc:docMkLst>
        <pc:docMk/>
      </pc:docMkLst>
      <pc:sldChg chg="modSp">
        <pc:chgData name="Song, Lixing" userId="d86a4794-d57c-4f6d-acee-3349d9d3edfc" providerId="ADAL" clId="{C5F6EF1B-B238-4AE6-B5E6-517D272D2DA8}" dt="2019-01-03T21:46:54.078" v="0" actId="20577"/>
        <pc:sldMkLst>
          <pc:docMk/>
          <pc:sldMk cId="25011158" sldId="256"/>
        </pc:sldMkLst>
        <pc:spChg chg="mod">
          <ac:chgData name="Song, Lixing" userId="d86a4794-d57c-4f6d-acee-3349d9d3edfc" providerId="ADAL" clId="{C5F6EF1B-B238-4AE6-B5E6-517D272D2DA8}" dt="2019-01-03T21:46:54.078" v="0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Song, Lixing" userId="d86a4794-d57c-4f6d-acee-3349d9d3edfc" providerId="ADAL" clId="{2BF19508-BC35-4CE7-ABDA-B0619FE8A7CB}"/>
    <pc:docChg chg="undo custSel addSld delSld modSld sldOrd">
      <pc:chgData name="Song, Lixing" userId="d86a4794-d57c-4f6d-acee-3349d9d3edfc" providerId="ADAL" clId="{2BF19508-BC35-4CE7-ABDA-B0619FE8A7CB}" dt="2019-01-17T23:14:55.885" v="1258" actId="20577"/>
      <pc:docMkLst>
        <pc:docMk/>
      </pc:docMkLst>
      <pc:sldChg chg="modSp">
        <pc:chgData name="Song, Lixing" userId="d86a4794-d57c-4f6d-acee-3349d9d3edfc" providerId="ADAL" clId="{2BF19508-BC35-4CE7-ABDA-B0619FE8A7CB}" dt="2019-01-17T21:00:53.890" v="28" actId="20577"/>
        <pc:sldMkLst>
          <pc:docMk/>
          <pc:sldMk cId="25011158" sldId="256"/>
        </pc:sldMkLst>
        <pc:spChg chg="mod">
          <ac:chgData name="Song, Lixing" userId="d86a4794-d57c-4f6d-acee-3349d9d3edfc" providerId="ADAL" clId="{2BF19508-BC35-4CE7-ABDA-B0619FE8A7CB}" dt="2019-01-17T21:00:53.890" v="28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Song, Lixing" userId="d86a4794-d57c-4f6d-acee-3349d9d3edfc" providerId="ADAL" clId="{7BB45646-90E1-44D8-AF19-297232EBBE5C}"/>
    <pc:docChg chg="custSel addSld modSld">
      <pc:chgData name="Song, Lixing" userId="d86a4794-d57c-4f6d-acee-3349d9d3edfc" providerId="ADAL" clId="{7BB45646-90E1-44D8-AF19-297232EBBE5C}" dt="2019-01-03T21:42:56.782" v="270"/>
      <pc:docMkLst>
        <pc:docMk/>
      </pc:docMkLst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6ff2efa1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6ff2efa1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0005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6e5f43e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6e5f43e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636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6e5f43ee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6e5f43ee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6022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a6e5f43e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a6e5f43e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2440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a6ff2efa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a6ff2efa1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Page 2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Page Frame 5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4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80 + 4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0804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6ff2efa1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6ff2efa1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7591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6ff2efa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6ff2efa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0505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aa15e4fb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aa15e4fb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9303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6ff2efa1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6ff2efa1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6144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Memory: Paging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Tuesday, January 29, 2019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DCB439"/>
                </a:solidFill>
              </a:rPr>
              <a:t>Page Fault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41" name="Google Shape;141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/>
              <a:t>If a </a:t>
            </a:r>
            <a:r>
              <a:rPr lang="en" b="1" dirty="0">
                <a:solidFill>
                  <a:srgbClr val="5AABBC"/>
                </a:solidFill>
              </a:rPr>
              <a:t>page</a:t>
            </a:r>
            <a:r>
              <a:rPr lang="en" dirty="0"/>
              <a:t> is not present in </a:t>
            </a:r>
            <a:r>
              <a:rPr lang="en" b="1" dirty="0">
                <a:solidFill>
                  <a:srgbClr val="4A3651"/>
                </a:solidFill>
              </a:rPr>
              <a:t>physical memory</a:t>
            </a:r>
            <a:r>
              <a:rPr lang="en" dirty="0"/>
              <a:t>, then the </a:t>
            </a:r>
            <a:r>
              <a:rPr lang="en" b="1" dirty="0">
                <a:solidFill>
                  <a:srgbClr val="4A3651"/>
                </a:solidFill>
              </a:rPr>
              <a:t>hardware</a:t>
            </a:r>
            <a:r>
              <a:rPr lang="en" dirty="0"/>
              <a:t> triggers a </a:t>
            </a:r>
            <a:r>
              <a:rPr lang="en" b="1" dirty="0">
                <a:solidFill>
                  <a:srgbClr val="5F1709"/>
                </a:solidFill>
              </a:rPr>
              <a:t>page fault</a:t>
            </a:r>
            <a:r>
              <a:rPr lang="en" dirty="0"/>
              <a:t> that the </a:t>
            </a:r>
            <a:r>
              <a:rPr lang="en" b="1" dirty="0">
                <a:solidFill>
                  <a:srgbClr val="002B5B"/>
                </a:solidFill>
              </a:rPr>
              <a:t>operating system</a:t>
            </a:r>
            <a:r>
              <a:rPr lang="en" dirty="0"/>
              <a:t> handles.</a:t>
            </a:r>
            <a:endParaRPr dirty="0"/>
          </a:p>
          <a:p>
            <a:pPr marL="0" indent="0">
              <a:lnSpc>
                <a:spcPct val="100000"/>
              </a:lnSpc>
              <a:buNone/>
            </a:pPr>
            <a:endParaRPr sz="2400" dirty="0"/>
          </a:p>
          <a:p>
            <a:pPr>
              <a:lnSpc>
                <a:spcPct val="100000"/>
              </a:lnSpc>
              <a:buSzPts val="2400"/>
            </a:pPr>
            <a:r>
              <a:rPr lang="en" sz="2400" dirty="0"/>
              <a:t>If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/>
              <a:t> is not present and has been </a:t>
            </a:r>
            <a:r>
              <a:rPr lang="en" sz="2400" b="1" dirty="0">
                <a:solidFill>
                  <a:srgbClr val="999623"/>
                </a:solidFill>
              </a:rPr>
              <a:t>swapped</a:t>
            </a:r>
            <a:r>
              <a:rPr lang="en" sz="2400" dirty="0"/>
              <a:t> to disk, then </a:t>
            </a:r>
            <a:r>
              <a:rPr lang="en" sz="2400" b="1" dirty="0">
                <a:solidFill>
                  <a:srgbClr val="002B5B"/>
                </a:solidFill>
              </a:rPr>
              <a:t>OS</a:t>
            </a:r>
            <a:r>
              <a:rPr lang="en" sz="2400" dirty="0"/>
              <a:t> looks up location in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/>
              <a:t> and loads it from </a:t>
            </a:r>
            <a:r>
              <a:rPr lang="en" sz="2400" b="1" dirty="0">
                <a:solidFill>
                  <a:srgbClr val="999623"/>
                </a:solidFill>
              </a:rPr>
              <a:t>swap space</a:t>
            </a:r>
          </a:p>
          <a:p>
            <a:pPr marL="647700" lvl="1" indent="-342900">
              <a:lnSpc>
                <a:spcPct val="100000"/>
              </a:lnSpc>
              <a:buSzPts val="2400"/>
            </a:pPr>
            <a:r>
              <a:rPr lang="en" dirty="0">
                <a:solidFill>
                  <a:srgbClr val="FF0000"/>
                </a:solidFill>
              </a:rPr>
              <a:t>(</a:t>
            </a:r>
            <a:r>
              <a:rPr lang="en-US" dirty="0">
                <a:solidFill>
                  <a:srgbClr val="FF0000"/>
                </a:solidFill>
              </a:rPr>
              <a:t>Invalid page fault</a:t>
            </a:r>
            <a:r>
              <a:rPr lang="en" dirty="0">
                <a:solidFill>
                  <a:srgbClr val="FF0000"/>
                </a:solidFill>
              </a:rPr>
              <a:t>) </a:t>
            </a:r>
            <a:r>
              <a:rPr lang="en-US" dirty="0"/>
              <a:t>If a page fault occurs for a reference to an address that is not part of the virtual </a:t>
            </a:r>
            <a:r>
              <a:rPr lang="en-US"/>
              <a:t>address space.</a:t>
            </a:r>
            <a:br>
              <a:rPr lang="en" sz="2000" dirty="0"/>
            </a:br>
            <a:endParaRPr sz="2000" dirty="0"/>
          </a:p>
          <a:p>
            <a:pPr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 dirty="0"/>
              <a:t>If there are no free</a:t>
            </a:r>
            <a:r>
              <a:rPr lang="en" sz="2400" b="1" dirty="0">
                <a:solidFill>
                  <a:srgbClr val="4A3651"/>
                </a:solidFill>
              </a:rPr>
              <a:t> page frames</a:t>
            </a:r>
            <a:r>
              <a:rPr lang="en" sz="2400" dirty="0"/>
              <a:t> in </a:t>
            </a:r>
            <a:r>
              <a:rPr lang="en" sz="2400" b="1" dirty="0">
                <a:solidFill>
                  <a:srgbClr val="4A3651"/>
                </a:solidFill>
              </a:rPr>
              <a:t>physical memory</a:t>
            </a:r>
            <a:r>
              <a:rPr lang="en" sz="2400" dirty="0"/>
              <a:t>, then we need to </a:t>
            </a:r>
            <a:r>
              <a:rPr lang="en" sz="2400" b="1" dirty="0">
                <a:solidFill>
                  <a:srgbClr val="5F1709"/>
                </a:solidFill>
              </a:rPr>
              <a:t>evict</a:t>
            </a:r>
            <a:r>
              <a:rPr lang="en" sz="2400" dirty="0"/>
              <a:t> one so we can </a:t>
            </a:r>
            <a:r>
              <a:rPr lang="en" sz="2400" b="1" dirty="0">
                <a:solidFill>
                  <a:srgbClr val="DCB439"/>
                </a:solidFill>
              </a:rPr>
              <a:t>replace</a:t>
            </a:r>
            <a:r>
              <a:rPr lang="en" sz="2400" dirty="0"/>
              <a:t> it</a:t>
            </a:r>
            <a:endParaRPr sz="2400" dirty="0"/>
          </a:p>
          <a:p>
            <a:pPr marL="0" indent="0">
              <a:lnSpc>
                <a:spcPct val="100000"/>
              </a:lnSpc>
              <a:buNone/>
            </a:pPr>
            <a:endParaRPr sz="2400" dirty="0"/>
          </a:p>
          <a:p>
            <a:pPr marL="0" indent="0">
              <a:lnSpc>
                <a:spcPct val="100000"/>
              </a:lnSpc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601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52C16-77D2-4923-A363-9042F4C7C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Handle Page Fault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1543F-1D08-440C-800D-9D524B116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contribute.geeksforgeeks.org/wp-content/uploads/121-1.png">
            <a:extLst>
              <a:ext uri="{FF2B5EF4-FFF2-40B4-BE49-F238E27FC236}">
                <a16:creationId xmlns:a16="http://schemas.microsoft.com/office/drawing/2014/main" id="{FB768687-576E-4598-9D4B-B444ADFEE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334" y="1562100"/>
            <a:ext cx="6343650" cy="529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082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Paging: </a:t>
            </a:r>
            <a:r>
              <a:rPr lang="en" dirty="0">
                <a:solidFill>
                  <a:srgbClr val="DCB439"/>
                </a:solidFill>
              </a:rPr>
              <a:t>Problems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44" name="Google Shape;144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/>
              <a:t>Internal Fragmentation: Imagine a program of size 101 in the above example: It would still need three pages of size 50, so it would occupy 49 bytes more than needed. </a:t>
            </a:r>
            <a:endParaRPr sz="2400" b="1" dirty="0">
              <a:solidFill>
                <a:srgbClr val="5AABB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40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Problems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4" name="Google Shape;144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While better than </a:t>
            </a:r>
            <a:r>
              <a:rPr lang="en" b="1" dirty="0">
                <a:solidFill>
                  <a:srgbClr val="DCB439"/>
                </a:solidFill>
              </a:rPr>
              <a:t>segmentation</a:t>
            </a:r>
            <a:r>
              <a:rPr lang="en" dirty="0"/>
              <a:t> when it comes to </a:t>
            </a:r>
            <a:r>
              <a:rPr lang="en" b="1" dirty="0">
                <a:solidFill>
                  <a:srgbClr val="465510"/>
                </a:solidFill>
              </a:rPr>
              <a:t>external fragmentation</a:t>
            </a:r>
            <a:r>
              <a:rPr lang="en" dirty="0"/>
              <a:t>, </a:t>
            </a:r>
            <a:r>
              <a:rPr lang="en" b="1" dirty="0">
                <a:solidFill>
                  <a:srgbClr val="002B5B"/>
                </a:solidFill>
              </a:rPr>
              <a:t>paging</a:t>
            </a:r>
            <a:r>
              <a:rPr lang="en" dirty="0"/>
              <a:t> suffers from the following problems:</a:t>
            </a:r>
            <a:endParaRPr dirty="0"/>
          </a:p>
          <a:p>
            <a:pPr marL="0" indent="0">
              <a:buNone/>
            </a:pPr>
            <a:endParaRPr sz="2400" dirty="0"/>
          </a:p>
          <a:p>
            <a:pPr indent="-381000">
              <a:buSzPts val="2400"/>
              <a:buAutoNum type="arabicPeriod"/>
            </a:pPr>
            <a:r>
              <a:rPr lang="en" sz="2400" b="1" dirty="0">
                <a:solidFill>
                  <a:srgbClr val="5F1709"/>
                </a:solidFill>
              </a:rPr>
              <a:t>Overhead</a:t>
            </a:r>
            <a:r>
              <a:rPr lang="en" sz="2400" dirty="0"/>
              <a:t>: Because each process requires a </a:t>
            </a:r>
            <a:r>
              <a:rPr lang="en" sz="2400" b="1" dirty="0">
                <a:solidFill>
                  <a:srgbClr val="002B5B"/>
                </a:solidFill>
              </a:rPr>
              <a:t>page table </a:t>
            </a:r>
            <a:r>
              <a:rPr lang="en" sz="2400" dirty="0"/>
              <a:t>and each table can be quite large, </a:t>
            </a:r>
            <a:r>
              <a:rPr lang="en" sz="2400" b="1" dirty="0">
                <a:solidFill>
                  <a:srgbClr val="002B5B"/>
                </a:solidFill>
              </a:rPr>
              <a:t>paging</a:t>
            </a:r>
            <a:r>
              <a:rPr lang="en" sz="2400" dirty="0"/>
              <a:t> incurs high memory usage</a:t>
            </a:r>
            <a:br>
              <a:rPr lang="en" sz="2400" dirty="0"/>
            </a:br>
            <a:endParaRPr sz="2400" dirty="0"/>
          </a:p>
          <a:p>
            <a:pPr indent="-381000">
              <a:spcBef>
                <a:spcPts val="0"/>
              </a:spcBef>
              <a:buSzPts val="2400"/>
              <a:buAutoNum type="arabicPeriod"/>
            </a:pPr>
            <a:r>
              <a:rPr lang="en" sz="2400" b="1" dirty="0">
                <a:solidFill>
                  <a:srgbClr val="DCB439"/>
                </a:solidFill>
              </a:rPr>
              <a:t>Indirection</a:t>
            </a:r>
            <a:r>
              <a:rPr lang="en" sz="2400" dirty="0"/>
              <a:t>: Because each memory access requires us to lookup the corresponding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/>
              <a:t>, we need to perform two</a:t>
            </a:r>
            <a:r>
              <a:rPr lang="en" sz="2400" b="1" dirty="0">
                <a:solidFill>
                  <a:srgbClr val="4A3651"/>
                </a:solidFill>
              </a:rPr>
              <a:t> physical memory accesses</a:t>
            </a:r>
            <a:r>
              <a:rPr lang="en" sz="2400" dirty="0"/>
              <a:t> per</a:t>
            </a:r>
            <a:r>
              <a:rPr lang="en" sz="2400" b="1" dirty="0">
                <a:solidFill>
                  <a:srgbClr val="5AABBC"/>
                </a:solidFill>
              </a:rPr>
              <a:t> virtual address</a:t>
            </a:r>
            <a:endParaRPr sz="2400" b="1" dirty="0">
              <a:solidFill>
                <a:srgbClr val="5AABB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2312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lnSpc>
                <a:spcPct val="100000"/>
              </a:lnSpc>
              <a:buAutoNum type="arabicPeriod"/>
            </a:pPr>
            <a:r>
              <a:rPr lang="en" dirty="0"/>
              <a:t>How does </a:t>
            </a:r>
            <a:r>
              <a:rPr lang="en" b="1" dirty="0">
                <a:solidFill>
                  <a:srgbClr val="002B5B"/>
                </a:solidFill>
              </a:rPr>
              <a:t>paging </a:t>
            </a:r>
            <a:r>
              <a:rPr lang="en" dirty="0"/>
              <a:t>address the </a:t>
            </a:r>
            <a:r>
              <a:rPr lang="en" b="1" dirty="0">
                <a:solidFill>
                  <a:srgbClr val="5F1709"/>
                </a:solidFill>
              </a:rPr>
              <a:t>problems</a:t>
            </a:r>
            <a:r>
              <a:rPr lang="en" dirty="0"/>
              <a:t> in </a:t>
            </a:r>
            <a:r>
              <a:rPr lang="en" b="1" dirty="0">
                <a:solidFill>
                  <a:srgbClr val="DCB439"/>
                </a:solidFill>
              </a:rPr>
              <a:t>segmentation</a:t>
            </a:r>
            <a:r>
              <a:rPr lang="en" dirty="0"/>
              <a:t>?</a:t>
            </a:r>
            <a:br>
              <a:rPr lang="en" dirty="0"/>
            </a:b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" dirty="0"/>
              <a:t>What exactly is a </a:t>
            </a:r>
            <a:r>
              <a:rPr lang="en" b="1" dirty="0">
                <a:solidFill>
                  <a:srgbClr val="5AABBC"/>
                </a:solidFill>
              </a:rPr>
              <a:t>page</a:t>
            </a:r>
            <a:r>
              <a:rPr lang="en" dirty="0"/>
              <a:t>? </a:t>
            </a:r>
            <a:r>
              <a:rPr lang="en" b="1" dirty="0">
                <a:solidFill>
                  <a:srgbClr val="4A3651"/>
                </a:solidFill>
              </a:rPr>
              <a:t>frame</a:t>
            </a:r>
            <a:r>
              <a:rPr lang="en" dirty="0"/>
              <a:t>? </a:t>
            </a:r>
            <a:r>
              <a:rPr lang="en" b="1" dirty="0">
                <a:solidFill>
                  <a:srgbClr val="002B5B"/>
                </a:solidFill>
              </a:rPr>
              <a:t>page table</a:t>
            </a:r>
            <a:r>
              <a:rPr lang="en" dirty="0"/>
              <a:t>?</a:t>
            </a:r>
            <a:br>
              <a:rPr lang="en" dirty="0"/>
            </a:b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" dirty="0"/>
              <a:t>How do we translate a </a:t>
            </a:r>
            <a:r>
              <a:rPr lang="en" b="1" dirty="0">
                <a:solidFill>
                  <a:srgbClr val="5AABBC"/>
                </a:solidFill>
              </a:rPr>
              <a:t>virtual address</a:t>
            </a:r>
            <a:r>
              <a:rPr lang="en" dirty="0"/>
              <a:t> to a </a:t>
            </a:r>
            <a:r>
              <a:rPr lang="en" b="1" dirty="0">
                <a:solidFill>
                  <a:srgbClr val="4A3651"/>
                </a:solidFill>
              </a:rPr>
              <a:t>physical address</a:t>
            </a:r>
            <a:r>
              <a:rPr lang="en" dirty="0"/>
              <a:t>?</a:t>
            </a:r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endParaRPr lang="en" dirty="0"/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" dirty="0"/>
              <a:t>How does the </a:t>
            </a:r>
            <a:r>
              <a:rPr lang="en" b="1" dirty="0">
                <a:solidFill>
                  <a:srgbClr val="002B5B"/>
                </a:solidFill>
              </a:rPr>
              <a:t>operating system </a:t>
            </a:r>
            <a:r>
              <a:rPr lang="en" dirty="0"/>
              <a:t>handle </a:t>
            </a:r>
            <a:r>
              <a:rPr lang="en" b="1" dirty="0">
                <a:solidFill>
                  <a:srgbClr val="5F1709"/>
                </a:solidFill>
              </a:rPr>
              <a:t>page faults</a:t>
            </a:r>
            <a:r>
              <a:rPr lang="en" dirty="0"/>
              <a:t>?</a:t>
            </a:r>
            <a:r>
              <a:rPr lang="en-US" dirty="0"/>
              <a:t> </a:t>
            </a:r>
            <a:br>
              <a:rPr lang="en" dirty="0"/>
            </a:br>
            <a:endParaRPr dirty="0"/>
          </a:p>
          <a:p>
            <a:pPr marL="0" indent="0">
              <a:lnSpc>
                <a:spcPct val="100000"/>
              </a:lnSpc>
              <a:buNone/>
            </a:pPr>
            <a:br>
              <a:rPr lang="en" dirty="0"/>
            </a:br>
            <a:br>
              <a:rPr lang="en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6036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Segmentation: </a:t>
            </a:r>
            <a:r>
              <a:rPr lang="en">
                <a:solidFill>
                  <a:srgbClr val="DCB439"/>
                </a:solidFill>
              </a:rPr>
              <a:t>Problems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4" name="Google Shape;144;p28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6690064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Unfortunately, </a:t>
            </a:r>
            <a:r>
              <a:rPr lang="en" b="1" dirty="0">
                <a:solidFill>
                  <a:srgbClr val="DCB439"/>
                </a:solidFill>
              </a:rPr>
              <a:t>segmentation</a:t>
            </a:r>
            <a:r>
              <a:rPr lang="en" dirty="0">
                <a:solidFill>
                  <a:srgbClr val="000000"/>
                </a:solidFill>
              </a:rPr>
              <a:t> suffers from a major problem:</a:t>
            </a:r>
            <a:br>
              <a:rPr lang="en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b="1" dirty="0">
                <a:solidFill>
                  <a:srgbClr val="465510"/>
                </a:solidFill>
              </a:rPr>
              <a:t>External fragmentation</a:t>
            </a:r>
            <a:r>
              <a:rPr lang="en" sz="2400" dirty="0">
                <a:solidFill>
                  <a:srgbClr val="000000"/>
                </a:solidFill>
              </a:rPr>
              <a:t>: the variable sized </a:t>
            </a:r>
            <a:r>
              <a:rPr lang="en" sz="2400" b="1" dirty="0">
                <a:solidFill>
                  <a:srgbClr val="999623"/>
                </a:solidFill>
              </a:rPr>
              <a:t>segments</a:t>
            </a:r>
            <a:r>
              <a:rPr lang="en" sz="2400" dirty="0">
                <a:solidFill>
                  <a:srgbClr val="000000"/>
                </a:solidFill>
              </a:rPr>
              <a:t> leads to many tiny holes</a:t>
            </a:r>
            <a:br>
              <a:rPr lang="en" sz="2400" dirty="0">
                <a:solidFill>
                  <a:srgbClr val="000000"/>
                </a:solidFill>
              </a:rPr>
            </a:br>
            <a:endParaRPr sz="1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We can </a:t>
            </a:r>
            <a:r>
              <a:rPr lang="en" sz="2400" b="1" dirty="0">
                <a:solidFill>
                  <a:srgbClr val="5F1709"/>
                </a:solidFill>
              </a:rPr>
              <a:t>compact</a:t>
            </a:r>
            <a:r>
              <a:rPr lang="en" sz="2400" dirty="0">
                <a:solidFill>
                  <a:srgbClr val="000000"/>
                </a:solidFill>
              </a:rPr>
              <a:t> </a:t>
            </a:r>
            <a:r>
              <a:rPr lang="en" sz="2400" b="1" dirty="0">
                <a:solidFill>
                  <a:srgbClr val="999623"/>
                </a:solidFill>
              </a:rPr>
              <a:t>segments</a:t>
            </a:r>
            <a:r>
              <a:rPr lang="en" sz="2400" dirty="0">
                <a:solidFill>
                  <a:srgbClr val="000000"/>
                </a:solidFill>
              </a:rPr>
              <a:t>, but that is expensive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145" name="Google Shape;145;p28"/>
          <p:cNvSpPr/>
          <p:nvPr/>
        </p:nvSpPr>
        <p:spPr>
          <a:xfrm>
            <a:off x="7676525" y="1976700"/>
            <a:ext cx="1677000" cy="6408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A36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Operating System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46" name="Google Shape;146;p28"/>
          <p:cNvSpPr/>
          <p:nvPr/>
        </p:nvSpPr>
        <p:spPr>
          <a:xfrm>
            <a:off x="7676525" y="2617500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9E9E9E"/>
                </a:solidFill>
              </a:rPr>
              <a:t>(free)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147" name="Google Shape;147;p28"/>
          <p:cNvSpPr/>
          <p:nvPr/>
        </p:nvSpPr>
        <p:spPr>
          <a:xfrm>
            <a:off x="7676525" y="4525800"/>
            <a:ext cx="1677000" cy="4164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Stack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48" name="Google Shape;148;p28"/>
          <p:cNvSpPr/>
          <p:nvPr/>
        </p:nvSpPr>
        <p:spPr>
          <a:xfrm>
            <a:off x="7676525" y="5427900"/>
            <a:ext cx="1677000" cy="416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Heap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49" name="Google Shape;149;p28"/>
          <p:cNvSpPr/>
          <p:nvPr/>
        </p:nvSpPr>
        <p:spPr>
          <a:xfrm>
            <a:off x="7676525" y="4109400"/>
            <a:ext cx="1677000" cy="4164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9E9E9E"/>
                </a:solidFill>
              </a:rPr>
              <a:t>(free)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150" name="Google Shape;150;p28"/>
          <p:cNvSpPr/>
          <p:nvPr/>
        </p:nvSpPr>
        <p:spPr>
          <a:xfrm>
            <a:off x="7676525" y="3683850"/>
            <a:ext cx="1677000" cy="4164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Data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51" name="Google Shape;151;p28"/>
          <p:cNvSpPr/>
          <p:nvPr/>
        </p:nvSpPr>
        <p:spPr>
          <a:xfrm>
            <a:off x="7676525" y="3258300"/>
            <a:ext cx="1677000" cy="4164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5F1709"/>
                </a:solidFill>
              </a:rPr>
              <a:t>Code</a:t>
            </a:r>
            <a:endParaRPr b="1">
              <a:solidFill>
                <a:srgbClr val="5F1709"/>
              </a:solidFill>
            </a:endParaRPr>
          </a:p>
        </p:txBody>
      </p:sp>
      <p:sp>
        <p:nvSpPr>
          <p:cNvPr id="152" name="Google Shape;152;p28"/>
          <p:cNvSpPr/>
          <p:nvPr/>
        </p:nvSpPr>
        <p:spPr>
          <a:xfrm>
            <a:off x="7676525" y="4942200"/>
            <a:ext cx="1677000" cy="4857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9E9E9E"/>
                </a:solidFill>
              </a:rPr>
              <a:t>(free)</a:t>
            </a:r>
            <a:endParaRPr b="1" i="1">
              <a:solidFill>
                <a:srgbClr val="9E9E9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671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96" name="Google Shape;96;p23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6472188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Rather than chop memory up into </a:t>
            </a:r>
            <a:r>
              <a:rPr lang="en" b="1" i="1" dirty="0">
                <a:solidFill>
                  <a:srgbClr val="5F1709"/>
                </a:solidFill>
              </a:rPr>
              <a:t>variable sized pieces</a:t>
            </a:r>
            <a:r>
              <a:rPr lang="en" dirty="0">
                <a:solidFill>
                  <a:srgbClr val="000000"/>
                </a:solidFill>
              </a:rPr>
              <a:t>, paging uses </a:t>
            </a:r>
            <a:r>
              <a:rPr lang="en" b="1" dirty="0">
                <a:solidFill>
                  <a:srgbClr val="002B5B"/>
                </a:solidFill>
              </a:rPr>
              <a:t>fixed-sized</a:t>
            </a:r>
            <a:r>
              <a:rPr lang="en" dirty="0">
                <a:solidFill>
                  <a:srgbClr val="002B5B"/>
                </a:solidFill>
              </a:rPr>
              <a:t> </a:t>
            </a:r>
            <a:r>
              <a:rPr lang="en" dirty="0">
                <a:solidFill>
                  <a:srgbClr val="000000"/>
                </a:solidFill>
              </a:rPr>
              <a:t>units called </a:t>
            </a:r>
            <a:r>
              <a:rPr lang="en" b="1" dirty="0">
                <a:solidFill>
                  <a:srgbClr val="5AABBC"/>
                </a:solidFill>
              </a:rPr>
              <a:t>pages</a:t>
            </a:r>
            <a:r>
              <a:rPr lang="en" dirty="0">
                <a:solidFill>
                  <a:srgbClr val="000000"/>
                </a:solidFill>
              </a:rPr>
              <a:t>: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Each </a:t>
            </a:r>
            <a:r>
              <a:rPr lang="en" sz="2400" b="1" dirty="0">
                <a:solidFill>
                  <a:srgbClr val="465510"/>
                </a:solidFill>
              </a:rPr>
              <a:t>process</a:t>
            </a:r>
            <a:r>
              <a:rPr lang="en" sz="2400" dirty="0">
                <a:solidFill>
                  <a:srgbClr val="000000"/>
                </a:solidFill>
              </a:rPr>
              <a:t> has an </a:t>
            </a:r>
            <a:r>
              <a:rPr lang="en" sz="2400" b="1" dirty="0">
                <a:solidFill>
                  <a:srgbClr val="999623"/>
                </a:solidFill>
              </a:rPr>
              <a:t>address space</a:t>
            </a:r>
            <a:r>
              <a:rPr lang="en" sz="2400" dirty="0">
                <a:solidFill>
                  <a:srgbClr val="000000"/>
                </a:solidFill>
              </a:rPr>
              <a:t> that consists of </a:t>
            </a:r>
            <a:r>
              <a:rPr lang="en" sz="2400" b="1" dirty="0">
                <a:solidFill>
                  <a:srgbClr val="002B5B"/>
                </a:solidFill>
              </a:rPr>
              <a:t>fixed-size</a:t>
            </a:r>
            <a:r>
              <a:rPr lang="en" sz="2400" dirty="0">
                <a:solidFill>
                  <a:srgbClr val="000000"/>
                </a:solidFill>
              </a:rPr>
              <a:t> </a:t>
            </a:r>
            <a:r>
              <a:rPr lang="en" sz="2400" b="1" dirty="0">
                <a:solidFill>
                  <a:srgbClr val="5AABBC"/>
                </a:solidFill>
              </a:rPr>
              <a:t>pages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Each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>
                <a:solidFill>
                  <a:srgbClr val="000000"/>
                </a:solidFill>
              </a:rPr>
              <a:t> maps to a</a:t>
            </a:r>
            <a:r>
              <a:rPr lang="en" sz="2400" b="1" dirty="0">
                <a:solidFill>
                  <a:srgbClr val="4A3651"/>
                </a:solidFill>
              </a:rPr>
              <a:t> </a:t>
            </a:r>
            <a:r>
              <a:rPr lang="en" sz="2400" dirty="0"/>
              <a:t>physical </a:t>
            </a:r>
            <a:r>
              <a:rPr lang="en-US" sz="2400" dirty="0"/>
              <a:t>space </a:t>
            </a:r>
            <a:r>
              <a:rPr lang="en" sz="2400" b="1" dirty="0">
                <a:solidFill>
                  <a:srgbClr val="4A3651"/>
                </a:solidFill>
              </a:rPr>
              <a:t>frame</a:t>
            </a:r>
            <a:r>
              <a:rPr lang="en" sz="2400" dirty="0">
                <a:solidFill>
                  <a:srgbClr val="000000"/>
                </a:solidFill>
              </a:rPr>
              <a:t> (of the same size)</a:t>
            </a: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565B3E-D93E-4E84-874F-F9262DCA0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388" y="1690688"/>
            <a:ext cx="4696380" cy="363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339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5B27-3CD3-4B8A-8D4E-26B03F75A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Paging: Address translation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76326-A251-46A2-A640-8E647590F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17553" cy="4895850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/>
              </a:rPr>
              <a:t>Address generated by CPU is divided into:</a:t>
            </a:r>
            <a:endParaRPr lang="en-US" sz="3600" dirty="0"/>
          </a:p>
          <a:p>
            <a:pPr>
              <a:lnSpc>
                <a:spcPct val="100000"/>
              </a:lnSpc>
            </a:pPr>
            <a:r>
              <a:rPr lang="en-US" sz="2000" b="1" dirty="0">
                <a:latin typeface="Arial"/>
                <a:ea typeface="ＭＳ Ｐゴシック"/>
              </a:rPr>
              <a:t>Page number (</a:t>
            </a:r>
            <a:r>
              <a:rPr lang="en-US" sz="2000" b="1" i="1" dirty="0">
                <a:latin typeface="Arial"/>
                <a:ea typeface="ＭＳ Ｐゴシック"/>
              </a:rPr>
              <a:t>p</a:t>
            </a:r>
            <a:r>
              <a:rPr lang="en-US" sz="2000" b="1" dirty="0">
                <a:latin typeface="Arial"/>
                <a:ea typeface="ＭＳ Ｐゴシック"/>
              </a:rPr>
              <a:t>)</a:t>
            </a:r>
            <a:r>
              <a:rPr lang="en-US" sz="2000" dirty="0">
                <a:latin typeface="Arial"/>
                <a:ea typeface="ＭＳ Ｐゴシック"/>
              </a:rPr>
              <a:t> – used as an index into a </a:t>
            </a:r>
            <a:r>
              <a:rPr lang="en-US" sz="2000" i="1" dirty="0">
                <a:latin typeface="Arial"/>
                <a:ea typeface="ＭＳ Ｐゴシック"/>
              </a:rPr>
              <a:t>page</a:t>
            </a:r>
            <a:r>
              <a:rPr lang="en-US" sz="2000" dirty="0">
                <a:latin typeface="Arial"/>
                <a:ea typeface="ＭＳ Ｐゴシック"/>
              </a:rPr>
              <a:t> </a:t>
            </a:r>
            <a:r>
              <a:rPr lang="en-US" sz="2000" i="1" dirty="0">
                <a:latin typeface="Arial"/>
                <a:ea typeface="ＭＳ Ｐゴシック"/>
              </a:rPr>
              <a:t>table</a:t>
            </a:r>
            <a:r>
              <a:rPr lang="en-US" sz="2000" dirty="0">
                <a:latin typeface="Arial"/>
                <a:ea typeface="ＭＳ Ｐゴシック"/>
              </a:rPr>
              <a:t> which contains base address of each page in physical memory</a:t>
            </a: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2000" b="1" dirty="0">
                <a:latin typeface="Arial"/>
                <a:ea typeface="ＭＳ Ｐゴシック"/>
              </a:rPr>
              <a:t>Page offset (d)</a:t>
            </a:r>
            <a:r>
              <a:rPr lang="en-US" sz="2000" dirty="0">
                <a:latin typeface="Arial"/>
                <a:ea typeface="ＭＳ Ｐゴシック"/>
              </a:rPr>
              <a:t> – combined with base address to define the physical memory address that is sent by the MMU</a:t>
            </a:r>
            <a:endParaRPr lang="en-US" sz="3600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lvl="1">
              <a:lnSpc>
                <a:spcPct val="100000"/>
              </a:lnSpc>
              <a:buSzPct val="25000"/>
            </a:pPr>
            <a:endParaRPr lang="en-US" sz="1600" dirty="0">
              <a:latin typeface="Arial"/>
              <a:ea typeface="ＭＳ Ｐゴシック"/>
            </a:endParaRPr>
          </a:p>
          <a:p>
            <a:pPr lvl="1">
              <a:lnSpc>
                <a:spcPct val="100000"/>
              </a:lnSpc>
              <a:buSzPct val="25000"/>
            </a:pPr>
            <a:r>
              <a:rPr lang="en-US" dirty="0">
                <a:latin typeface="Arial"/>
                <a:ea typeface="ＭＳ Ｐゴシック"/>
              </a:rPr>
              <a:t>Maximum page number = 2</a:t>
            </a:r>
            <a:r>
              <a:rPr lang="en-US" i="1" baseline="30000" dirty="0">
                <a:latin typeface="Arial"/>
                <a:ea typeface="ＭＳ Ｐゴシック"/>
              </a:rPr>
              <a:t>l</a:t>
            </a:r>
            <a:r>
              <a:rPr lang="en-US" i="1" dirty="0">
                <a:latin typeface="Arial"/>
                <a:ea typeface="ＭＳ Ｐゴシック"/>
              </a:rPr>
              <a:t> and page size 2</a:t>
            </a:r>
            <a:r>
              <a:rPr lang="en-US" baseline="30000" dirty="0">
                <a:latin typeface="Arial"/>
                <a:ea typeface="ＭＳ Ｐゴシック"/>
              </a:rPr>
              <a:t>m</a:t>
            </a:r>
            <a:endParaRPr lang="en-US" sz="3600" baseline="30000" dirty="0"/>
          </a:p>
          <a:p>
            <a:endParaRPr lang="en-US" dirty="0"/>
          </a:p>
        </p:txBody>
      </p:sp>
      <p:sp>
        <p:nvSpPr>
          <p:cNvPr id="21" name="CustomShape 5">
            <a:extLst>
              <a:ext uri="{FF2B5EF4-FFF2-40B4-BE49-F238E27FC236}">
                <a16:creationId xmlns:a16="http://schemas.microsoft.com/office/drawing/2014/main" id="{5349A45A-B755-47D3-AC77-57BCC3924D8E}"/>
              </a:ext>
            </a:extLst>
          </p:cNvPr>
          <p:cNvSpPr/>
          <p:nvPr/>
        </p:nvSpPr>
        <p:spPr>
          <a:xfrm>
            <a:off x="2549261" y="4071936"/>
            <a:ext cx="1521720" cy="36288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Arial"/>
                <a:ea typeface="ＭＳ Ｐゴシック"/>
              </a:rPr>
              <a:t>page number</a:t>
            </a:r>
            <a:endParaRPr dirty="0"/>
          </a:p>
        </p:txBody>
      </p:sp>
      <p:sp>
        <p:nvSpPr>
          <p:cNvPr id="22" name="CustomShape 6">
            <a:extLst>
              <a:ext uri="{FF2B5EF4-FFF2-40B4-BE49-F238E27FC236}">
                <a16:creationId xmlns:a16="http://schemas.microsoft.com/office/drawing/2014/main" id="{FCECE628-7EE7-4EBD-A782-F6641727372C}"/>
              </a:ext>
            </a:extLst>
          </p:cNvPr>
          <p:cNvSpPr/>
          <p:nvPr/>
        </p:nvSpPr>
        <p:spPr>
          <a:xfrm>
            <a:off x="4339440" y="4034251"/>
            <a:ext cx="1311120" cy="36288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Arial"/>
                <a:ea typeface="ＭＳ Ｐゴシック"/>
              </a:rPr>
              <a:t>page offset</a:t>
            </a:r>
            <a:endParaRPr dirty="0"/>
          </a:p>
        </p:txBody>
      </p:sp>
      <p:sp>
        <p:nvSpPr>
          <p:cNvPr id="23" name="CustomShape 9">
            <a:extLst>
              <a:ext uri="{FF2B5EF4-FFF2-40B4-BE49-F238E27FC236}">
                <a16:creationId xmlns:a16="http://schemas.microsoft.com/office/drawing/2014/main" id="{2FE97D4D-0731-4193-A83B-EAD5E208C554}"/>
              </a:ext>
            </a:extLst>
          </p:cNvPr>
          <p:cNvSpPr/>
          <p:nvPr/>
        </p:nvSpPr>
        <p:spPr>
          <a:xfrm>
            <a:off x="2905704" y="4912920"/>
            <a:ext cx="791280" cy="36288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400" i="1" dirty="0">
                <a:solidFill>
                  <a:schemeClr val="accent1"/>
                </a:solidFill>
                <a:latin typeface="Arial"/>
                <a:ea typeface="ＭＳ Ｐゴシック"/>
              </a:rPr>
              <a:t>l - m</a:t>
            </a:r>
            <a:endParaRPr sz="2400" dirty="0">
              <a:solidFill>
                <a:schemeClr val="accent1"/>
              </a:solidFill>
            </a:endParaRPr>
          </a:p>
        </p:txBody>
      </p:sp>
      <p:sp>
        <p:nvSpPr>
          <p:cNvPr id="24" name="CustomShape 10">
            <a:extLst>
              <a:ext uri="{FF2B5EF4-FFF2-40B4-BE49-F238E27FC236}">
                <a16:creationId xmlns:a16="http://schemas.microsoft.com/office/drawing/2014/main" id="{D57DCEDF-4203-4F89-B218-DF275753D449}"/>
              </a:ext>
            </a:extLst>
          </p:cNvPr>
          <p:cNvSpPr/>
          <p:nvPr/>
        </p:nvSpPr>
        <p:spPr>
          <a:xfrm>
            <a:off x="4591440" y="4922280"/>
            <a:ext cx="435600" cy="36288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400" i="1" dirty="0">
                <a:solidFill>
                  <a:schemeClr val="accent1"/>
                </a:solidFill>
                <a:ea typeface="ＭＳ Ｐゴシック"/>
              </a:rPr>
              <a:t>m</a:t>
            </a:r>
            <a:endParaRPr sz="2400" dirty="0">
              <a:solidFill>
                <a:schemeClr val="accent1"/>
              </a:solidFill>
            </a:endParaRPr>
          </a:p>
        </p:txBody>
      </p:sp>
      <p:sp>
        <p:nvSpPr>
          <p:cNvPr id="25" name="CustomShape 3">
            <a:extLst>
              <a:ext uri="{FF2B5EF4-FFF2-40B4-BE49-F238E27FC236}">
                <a16:creationId xmlns:a16="http://schemas.microsoft.com/office/drawing/2014/main" id="{53DD6A11-4DE6-4495-863B-FAD47DA87EC3}"/>
              </a:ext>
            </a:extLst>
          </p:cNvPr>
          <p:cNvSpPr/>
          <p:nvPr/>
        </p:nvSpPr>
        <p:spPr>
          <a:xfrm>
            <a:off x="2478240" y="4437360"/>
            <a:ext cx="1658754" cy="43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26" name="CustomShape 3">
            <a:extLst>
              <a:ext uri="{FF2B5EF4-FFF2-40B4-BE49-F238E27FC236}">
                <a16:creationId xmlns:a16="http://schemas.microsoft.com/office/drawing/2014/main" id="{895F5FBB-0CD1-4F78-8208-7BC22CA3C255}"/>
              </a:ext>
            </a:extLst>
          </p:cNvPr>
          <p:cNvSpPr/>
          <p:nvPr/>
        </p:nvSpPr>
        <p:spPr>
          <a:xfrm>
            <a:off x="4197663" y="4437360"/>
            <a:ext cx="1972318" cy="435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pic>
        <p:nvPicPr>
          <p:cNvPr id="28" name="Picture 6">
            <a:extLst>
              <a:ext uri="{FF2B5EF4-FFF2-40B4-BE49-F238E27FC236}">
                <a16:creationId xmlns:a16="http://schemas.microsoft.com/office/drawing/2014/main" id="{A87C3310-6CAF-4DB3-98FD-DB4D8C109A4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053408" y="1619667"/>
            <a:ext cx="3758400" cy="468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841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F93FA-C63F-4A33-8A8E-731857D0A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Paging: Address translation (cont.) 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9F74287-6F74-448E-9326-666591245A8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0078" y="1488274"/>
            <a:ext cx="7099184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94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Address Translation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26" name="Google Shape;126;p25"/>
          <p:cNvSpPr txBox="1">
            <a:spLocks noGrp="1"/>
          </p:cNvSpPr>
          <p:nvPr>
            <p:ph idx="1"/>
          </p:nvPr>
        </p:nvSpPr>
        <p:spPr>
          <a:xfrm>
            <a:off x="838200" y="1615462"/>
            <a:ext cx="6281691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Given the </a:t>
            </a:r>
            <a:r>
              <a:rPr lang="en" b="1" dirty="0">
                <a:solidFill>
                  <a:srgbClr val="5AABBC"/>
                </a:solidFill>
              </a:rPr>
              <a:t>virtual address</a:t>
            </a:r>
            <a:r>
              <a:rPr lang="en" dirty="0">
                <a:solidFill>
                  <a:srgbClr val="000000"/>
                </a:solidFill>
              </a:rPr>
              <a:t>, </a:t>
            </a:r>
            <a:r>
              <a:rPr lang="en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36</a:t>
            </a:r>
            <a:r>
              <a:rPr lang="en" dirty="0">
                <a:solidFill>
                  <a:srgbClr val="000000"/>
                </a:solidFill>
              </a:rPr>
              <a:t>, answer the following questions: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1200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" sz="2400" b="1" dirty="0">
                <a:solidFill>
                  <a:srgbClr val="999623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0100</a:t>
            </a:r>
            <a:br>
              <a:rPr lang="en" sz="2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b="1" dirty="0">
                <a:solidFill>
                  <a:srgbClr val="999623"/>
                </a:solidFill>
                <a:latin typeface="Consolas"/>
                <a:ea typeface="Consolas"/>
                <a:cs typeface="Consolas"/>
                <a:sym typeface="Consolas"/>
              </a:rPr>
              <a:t>VPN</a:t>
            </a:r>
            <a:r>
              <a:rPr lang="en" sz="2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Offset</a:t>
            </a:r>
            <a:b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000" b="1" dirty="0">
              <a:solidFill>
                <a:srgbClr val="46551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Which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>
                <a:solidFill>
                  <a:srgbClr val="000000"/>
                </a:solidFill>
              </a:rPr>
              <a:t> is this address located?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Which </a:t>
            </a:r>
            <a:r>
              <a:rPr lang="en" sz="2400" b="1" dirty="0">
                <a:solidFill>
                  <a:srgbClr val="4A3651"/>
                </a:solidFill>
              </a:rPr>
              <a:t>page frame</a:t>
            </a:r>
            <a:r>
              <a:rPr lang="en" sz="2400" dirty="0">
                <a:solidFill>
                  <a:srgbClr val="000000"/>
                </a:solidFill>
              </a:rPr>
              <a:t> is this address located?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What is the </a:t>
            </a:r>
            <a:r>
              <a:rPr lang="en" sz="2400" b="1" dirty="0">
                <a:solidFill>
                  <a:srgbClr val="465510"/>
                </a:solidFill>
              </a:rPr>
              <a:t>offset</a:t>
            </a:r>
            <a:r>
              <a:rPr lang="en" sz="2400" dirty="0">
                <a:solidFill>
                  <a:srgbClr val="000000"/>
                </a:solidFill>
              </a:rPr>
              <a:t> of this address?</a:t>
            </a:r>
            <a:br>
              <a:rPr lang="en" sz="2400" dirty="0">
                <a:solidFill>
                  <a:srgbClr val="000000"/>
                </a:solidFill>
              </a:rPr>
            </a:br>
            <a:r>
              <a:rPr lang="en" sz="2400" dirty="0">
                <a:solidFill>
                  <a:srgbClr val="000000"/>
                </a:solidFill>
              </a:rPr>
              <a:t> </a:t>
            </a: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What is the </a:t>
            </a:r>
            <a:r>
              <a:rPr lang="en" sz="2400" b="1" dirty="0">
                <a:solidFill>
                  <a:srgbClr val="4A3651"/>
                </a:solidFill>
              </a:rPr>
              <a:t>physical address</a:t>
            </a:r>
            <a:r>
              <a:rPr lang="en" sz="2400" dirty="0">
                <a:solidFill>
                  <a:srgbClr val="000000"/>
                </a:solidFill>
              </a:rPr>
              <a:t>? </a:t>
            </a: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4" name="Google Shape;97;p23">
            <a:extLst>
              <a:ext uri="{FF2B5EF4-FFF2-40B4-BE49-F238E27FC236}">
                <a16:creationId xmlns:a16="http://schemas.microsoft.com/office/drawing/2014/main" id="{EC5F2FB3-AB40-4092-A993-DE1427EB7C86}"/>
              </a:ext>
            </a:extLst>
          </p:cNvPr>
          <p:cNvSpPr/>
          <p:nvPr/>
        </p:nvSpPr>
        <p:spPr>
          <a:xfrm>
            <a:off x="8046875" y="1615599"/>
            <a:ext cx="1677000" cy="6408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65510"/>
                </a:solidFill>
              </a:rPr>
              <a:t>Operating System</a:t>
            </a:r>
            <a:endParaRPr b="1" dirty="0">
              <a:solidFill>
                <a:srgbClr val="465510"/>
              </a:solidFill>
            </a:endParaRPr>
          </a:p>
        </p:txBody>
      </p:sp>
      <p:sp>
        <p:nvSpPr>
          <p:cNvPr id="5" name="Google Shape;98;p23">
            <a:extLst>
              <a:ext uri="{FF2B5EF4-FFF2-40B4-BE49-F238E27FC236}">
                <a16:creationId xmlns:a16="http://schemas.microsoft.com/office/drawing/2014/main" id="{9AC70909-9696-48B7-8D1E-6361F44FACFA}"/>
              </a:ext>
            </a:extLst>
          </p:cNvPr>
          <p:cNvSpPr/>
          <p:nvPr/>
        </p:nvSpPr>
        <p:spPr>
          <a:xfrm>
            <a:off x="8046875" y="2256399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9E9E9E"/>
                </a:solidFill>
              </a:rPr>
              <a:t>(Unused)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6" name="Google Shape;99;p23">
            <a:extLst>
              <a:ext uri="{FF2B5EF4-FFF2-40B4-BE49-F238E27FC236}">
                <a16:creationId xmlns:a16="http://schemas.microsoft.com/office/drawing/2014/main" id="{970586C1-77F5-4C39-A93A-393FCF7BD4B5}"/>
              </a:ext>
            </a:extLst>
          </p:cNvPr>
          <p:cNvSpPr/>
          <p:nvPr/>
        </p:nvSpPr>
        <p:spPr>
          <a:xfrm>
            <a:off x="8046875" y="28971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2B5B"/>
                </a:solidFill>
              </a:rPr>
              <a:t>Page 3</a:t>
            </a:r>
            <a:endParaRPr b="1" dirty="0">
              <a:solidFill>
                <a:srgbClr val="002B5B"/>
              </a:solidFill>
            </a:endParaRPr>
          </a:p>
        </p:txBody>
      </p:sp>
      <p:sp>
        <p:nvSpPr>
          <p:cNvPr id="7" name="Google Shape;100;p23">
            <a:extLst>
              <a:ext uri="{FF2B5EF4-FFF2-40B4-BE49-F238E27FC236}">
                <a16:creationId xmlns:a16="http://schemas.microsoft.com/office/drawing/2014/main" id="{8CD8827F-E4BD-42A6-8DC3-F23AFEBE4DAF}"/>
              </a:ext>
            </a:extLst>
          </p:cNvPr>
          <p:cNvSpPr/>
          <p:nvPr/>
        </p:nvSpPr>
        <p:spPr>
          <a:xfrm>
            <a:off x="8046875" y="35379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2B5B"/>
                </a:solidFill>
              </a:rPr>
              <a:t>Page 0 </a:t>
            </a:r>
            <a:endParaRPr b="1" dirty="0">
              <a:solidFill>
                <a:srgbClr val="002B5B"/>
              </a:solidFill>
            </a:endParaRPr>
          </a:p>
        </p:txBody>
      </p:sp>
      <p:sp>
        <p:nvSpPr>
          <p:cNvPr id="8" name="Google Shape;101;p23">
            <a:extLst>
              <a:ext uri="{FF2B5EF4-FFF2-40B4-BE49-F238E27FC236}">
                <a16:creationId xmlns:a16="http://schemas.microsoft.com/office/drawing/2014/main" id="{678E1D0F-CC39-4429-9518-A4F088FDCB76}"/>
              </a:ext>
            </a:extLst>
          </p:cNvPr>
          <p:cNvSpPr/>
          <p:nvPr/>
        </p:nvSpPr>
        <p:spPr>
          <a:xfrm>
            <a:off x="8046875" y="4178799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9E9E9E"/>
                </a:solidFill>
              </a:rPr>
              <a:t>(Unused)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9" name="Google Shape;102;p23">
            <a:extLst>
              <a:ext uri="{FF2B5EF4-FFF2-40B4-BE49-F238E27FC236}">
                <a16:creationId xmlns:a16="http://schemas.microsoft.com/office/drawing/2014/main" id="{6026A1E3-13C7-41F1-9775-88DBA21AE646}"/>
              </a:ext>
            </a:extLst>
          </p:cNvPr>
          <p:cNvSpPr/>
          <p:nvPr/>
        </p:nvSpPr>
        <p:spPr>
          <a:xfrm>
            <a:off x="8046875" y="48195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2B5B"/>
                </a:solidFill>
              </a:rPr>
              <a:t>Page 2 </a:t>
            </a:r>
            <a:endParaRPr b="1" dirty="0">
              <a:solidFill>
                <a:srgbClr val="002B5B"/>
              </a:solidFill>
            </a:endParaRPr>
          </a:p>
        </p:txBody>
      </p:sp>
      <p:sp>
        <p:nvSpPr>
          <p:cNvPr id="10" name="Google Shape;103;p23">
            <a:extLst>
              <a:ext uri="{FF2B5EF4-FFF2-40B4-BE49-F238E27FC236}">
                <a16:creationId xmlns:a16="http://schemas.microsoft.com/office/drawing/2014/main" id="{7D6F4730-AFBE-4FD6-96CD-5642C6C56C14}"/>
              </a:ext>
            </a:extLst>
          </p:cNvPr>
          <p:cNvSpPr/>
          <p:nvPr/>
        </p:nvSpPr>
        <p:spPr>
          <a:xfrm>
            <a:off x="8046875" y="5460399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9E9E9E"/>
                </a:solidFill>
              </a:rPr>
              <a:t>(Unused)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11" name="Google Shape;104;p23">
            <a:extLst>
              <a:ext uri="{FF2B5EF4-FFF2-40B4-BE49-F238E27FC236}">
                <a16:creationId xmlns:a16="http://schemas.microsoft.com/office/drawing/2014/main" id="{1910B7C1-A7C6-4BEC-98D9-374F35A00E0B}"/>
              </a:ext>
            </a:extLst>
          </p:cNvPr>
          <p:cNvSpPr/>
          <p:nvPr/>
        </p:nvSpPr>
        <p:spPr>
          <a:xfrm>
            <a:off x="8046875" y="61011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2B5B"/>
                </a:solidFill>
              </a:rPr>
              <a:t>Page 1 </a:t>
            </a:r>
            <a:endParaRPr b="1" dirty="0">
              <a:solidFill>
                <a:srgbClr val="002B5B"/>
              </a:solidFill>
            </a:endParaRPr>
          </a:p>
        </p:txBody>
      </p:sp>
      <p:sp>
        <p:nvSpPr>
          <p:cNvPr id="12" name="Google Shape;105;p23">
            <a:extLst>
              <a:ext uri="{FF2B5EF4-FFF2-40B4-BE49-F238E27FC236}">
                <a16:creationId xmlns:a16="http://schemas.microsoft.com/office/drawing/2014/main" id="{99F1C625-5BC9-498B-9CB3-60F3824BB251}"/>
              </a:ext>
            </a:extLst>
          </p:cNvPr>
          <p:cNvSpPr txBox="1"/>
          <p:nvPr/>
        </p:nvSpPr>
        <p:spPr>
          <a:xfrm>
            <a:off x="7244180" y="1615462"/>
            <a:ext cx="802695" cy="7077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0</a:t>
            </a:r>
            <a:br>
              <a:rPr lang="en" b="1" dirty="0">
                <a:latin typeface="Consolas"/>
                <a:ea typeface="Consolas"/>
                <a:cs typeface="Consolas"/>
                <a:sym typeface="Consolas"/>
              </a:rPr>
            </a:b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16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32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48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64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80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96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112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128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" name="Google Shape;106;p23">
            <a:extLst>
              <a:ext uri="{FF2B5EF4-FFF2-40B4-BE49-F238E27FC236}">
                <a16:creationId xmlns:a16="http://schemas.microsoft.com/office/drawing/2014/main" id="{204902A9-DCA5-4A9E-9990-6907B980EC21}"/>
              </a:ext>
            </a:extLst>
          </p:cNvPr>
          <p:cNvSpPr txBox="1"/>
          <p:nvPr/>
        </p:nvSpPr>
        <p:spPr>
          <a:xfrm>
            <a:off x="9723875" y="16155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0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4" name="Google Shape;107;p23">
            <a:extLst>
              <a:ext uri="{FF2B5EF4-FFF2-40B4-BE49-F238E27FC236}">
                <a16:creationId xmlns:a16="http://schemas.microsoft.com/office/drawing/2014/main" id="{02711E7C-BDD4-4EC7-A2A3-80BFEE254005}"/>
              </a:ext>
            </a:extLst>
          </p:cNvPr>
          <p:cNvSpPr txBox="1"/>
          <p:nvPr/>
        </p:nvSpPr>
        <p:spPr>
          <a:xfrm>
            <a:off x="9723875" y="22563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1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5" name="Google Shape;108;p23">
            <a:extLst>
              <a:ext uri="{FF2B5EF4-FFF2-40B4-BE49-F238E27FC236}">
                <a16:creationId xmlns:a16="http://schemas.microsoft.com/office/drawing/2014/main" id="{04B61EC4-B199-4C3C-BDDE-53B14510AFF4}"/>
              </a:ext>
            </a:extLst>
          </p:cNvPr>
          <p:cNvSpPr txBox="1"/>
          <p:nvPr/>
        </p:nvSpPr>
        <p:spPr>
          <a:xfrm>
            <a:off x="9723875" y="28971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2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6" name="Google Shape;109;p23">
            <a:extLst>
              <a:ext uri="{FF2B5EF4-FFF2-40B4-BE49-F238E27FC236}">
                <a16:creationId xmlns:a16="http://schemas.microsoft.com/office/drawing/2014/main" id="{B378A96A-8B78-4B6D-AC12-78F6AD7B2F26}"/>
              </a:ext>
            </a:extLst>
          </p:cNvPr>
          <p:cNvSpPr txBox="1"/>
          <p:nvPr/>
        </p:nvSpPr>
        <p:spPr>
          <a:xfrm>
            <a:off x="9723875" y="35379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3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7" name="Google Shape;110;p23">
            <a:extLst>
              <a:ext uri="{FF2B5EF4-FFF2-40B4-BE49-F238E27FC236}">
                <a16:creationId xmlns:a16="http://schemas.microsoft.com/office/drawing/2014/main" id="{A0DB0F15-38A9-4003-A40C-58F8312310A6}"/>
              </a:ext>
            </a:extLst>
          </p:cNvPr>
          <p:cNvSpPr txBox="1"/>
          <p:nvPr/>
        </p:nvSpPr>
        <p:spPr>
          <a:xfrm>
            <a:off x="9723875" y="41787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4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8" name="Google Shape;111;p23">
            <a:extLst>
              <a:ext uri="{FF2B5EF4-FFF2-40B4-BE49-F238E27FC236}">
                <a16:creationId xmlns:a16="http://schemas.microsoft.com/office/drawing/2014/main" id="{28EEA524-A890-4AEA-BB94-AAAC5E10CCF6}"/>
              </a:ext>
            </a:extLst>
          </p:cNvPr>
          <p:cNvSpPr txBox="1"/>
          <p:nvPr/>
        </p:nvSpPr>
        <p:spPr>
          <a:xfrm>
            <a:off x="9723875" y="48195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5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9" name="Google Shape;112;p23">
            <a:extLst>
              <a:ext uri="{FF2B5EF4-FFF2-40B4-BE49-F238E27FC236}">
                <a16:creationId xmlns:a16="http://schemas.microsoft.com/office/drawing/2014/main" id="{F7261AA6-22F0-4B8F-A354-3A1D7B8FCEDE}"/>
              </a:ext>
            </a:extLst>
          </p:cNvPr>
          <p:cNvSpPr txBox="1"/>
          <p:nvPr/>
        </p:nvSpPr>
        <p:spPr>
          <a:xfrm>
            <a:off x="9723875" y="54603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6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20" name="Google Shape;113;p23">
            <a:extLst>
              <a:ext uri="{FF2B5EF4-FFF2-40B4-BE49-F238E27FC236}">
                <a16:creationId xmlns:a16="http://schemas.microsoft.com/office/drawing/2014/main" id="{F8F477F7-7A42-4919-9A80-75F09B57C170}"/>
              </a:ext>
            </a:extLst>
          </p:cNvPr>
          <p:cNvSpPr txBox="1"/>
          <p:nvPr/>
        </p:nvSpPr>
        <p:spPr>
          <a:xfrm>
            <a:off x="9723875" y="61011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7</a:t>
            </a:r>
            <a:endParaRPr b="1" dirty="0">
              <a:solidFill>
                <a:srgbClr val="4A36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128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Memory Usage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32" name="Google Shape;132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Suppose we had a </a:t>
            </a:r>
            <a:r>
              <a:rPr lang="en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32-bit</a:t>
            </a:r>
            <a:r>
              <a:rPr lang="en" dirty="0">
                <a:solidFill>
                  <a:srgbClr val="000000"/>
                </a:solidFill>
              </a:rPr>
              <a:t> machine with </a:t>
            </a:r>
            <a:r>
              <a:rPr lang="en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4KB</a:t>
            </a:r>
            <a:r>
              <a:rPr lang="en" dirty="0">
                <a:solidFill>
                  <a:srgbClr val="000000"/>
                </a:solidFill>
              </a:rPr>
              <a:t> </a:t>
            </a:r>
            <a:r>
              <a:rPr lang="en" b="1" dirty="0">
                <a:solidFill>
                  <a:srgbClr val="5AABBC"/>
                </a:solidFill>
              </a:rPr>
              <a:t>pages</a:t>
            </a:r>
            <a:r>
              <a:rPr lang="en" dirty="0">
                <a:solidFill>
                  <a:srgbClr val="000000"/>
                </a:solidFill>
              </a:rPr>
              <a:t>: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many </a:t>
            </a:r>
            <a:r>
              <a:rPr lang="en" sz="2400" b="1" dirty="0">
                <a:solidFill>
                  <a:srgbClr val="5AABBC"/>
                </a:solidFill>
              </a:rPr>
              <a:t>pages</a:t>
            </a:r>
            <a:r>
              <a:rPr lang="en" sz="2400" dirty="0">
                <a:solidFill>
                  <a:srgbClr val="000000"/>
                </a:solidFill>
              </a:rPr>
              <a:t> can a </a:t>
            </a:r>
            <a:r>
              <a:rPr lang="en" sz="2400" b="1" dirty="0">
                <a:solidFill>
                  <a:srgbClr val="465510"/>
                </a:solidFill>
              </a:rPr>
              <a:t>process</a:t>
            </a:r>
            <a:r>
              <a:rPr lang="en" sz="2400" dirty="0">
                <a:solidFill>
                  <a:srgbClr val="000000"/>
                </a:solidFill>
              </a:rPr>
              <a:t> have?</a:t>
            </a:r>
            <a:br>
              <a:rPr lang="en" sz="2400" dirty="0">
                <a:solidFill>
                  <a:srgbClr val="000000"/>
                </a:solidFill>
              </a:rPr>
            </a:br>
            <a:br>
              <a:rPr lang="en" sz="1000" dirty="0">
                <a:solidFill>
                  <a:srgbClr val="000000"/>
                </a:solidFill>
              </a:rPr>
            </a:b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32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/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(2 + 10)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=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20 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~ A million</a:t>
            </a:r>
            <a:br>
              <a:rPr lang="en" sz="2400" b="1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0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many bits do we need for the </a:t>
            </a:r>
            <a:r>
              <a:rPr lang="en" sz="2400" b="1" dirty="0">
                <a:solidFill>
                  <a:srgbClr val="999623"/>
                </a:solidFill>
              </a:rPr>
              <a:t>VPN</a:t>
            </a:r>
            <a:r>
              <a:rPr lang="en" sz="2400" dirty="0">
                <a:solidFill>
                  <a:srgbClr val="000000"/>
                </a:solidFill>
              </a:rPr>
              <a:t>?</a:t>
            </a:r>
            <a:r>
              <a:rPr lang="en" sz="2400" i="1" dirty="0">
                <a:solidFill>
                  <a:srgbClr val="002B5B"/>
                </a:solidFill>
              </a:rPr>
              <a:t> </a:t>
            </a:r>
            <a:r>
              <a:rPr lang="en" sz="2400" b="1" i="1" dirty="0">
                <a:solidFill>
                  <a:srgbClr val="002B5B"/>
                </a:solidFill>
              </a:rPr>
              <a:t>20 bits</a:t>
            </a:r>
            <a:br>
              <a:rPr lang="en" sz="2400" i="1" dirty="0">
                <a:solidFill>
                  <a:srgbClr val="002B5B"/>
                </a:solidFill>
              </a:rPr>
            </a:br>
            <a:endParaRPr sz="2400" i="1" dirty="0">
              <a:solidFill>
                <a:srgbClr val="002B5B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many bits do we need for the </a:t>
            </a:r>
            <a:r>
              <a:rPr lang="en" sz="2400" b="1" dirty="0">
                <a:solidFill>
                  <a:srgbClr val="465510"/>
                </a:solidFill>
              </a:rPr>
              <a:t>offset</a:t>
            </a:r>
            <a:r>
              <a:rPr lang="en" sz="2400" dirty="0">
                <a:solidFill>
                  <a:srgbClr val="000000"/>
                </a:solidFill>
              </a:rPr>
              <a:t>? </a:t>
            </a:r>
            <a:r>
              <a:rPr lang="en" sz="2400" b="1" i="1" dirty="0">
                <a:solidFill>
                  <a:srgbClr val="002B5B"/>
                </a:solidFill>
              </a:rPr>
              <a:t>12 bits</a:t>
            </a:r>
            <a:br>
              <a:rPr lang="en" sz="2400" b="1" dirty="0">
                <a:solidFill>
                  <a:srgbClr val="000000"/>
                </a:solidFill>
              </a:rPr>
            </a:br>
            <a:endParaRPr sz="2400" b="1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large is the page table (assuming each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>
                <a:solidFill>
                  <a:srgbClr val="000000"/>
                </a:solidFill>
              </a:rPr>
              <a:t> is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2400" dirty="0">
                <a:solidFill>
                  <a:srgbClr val="000000"/>
                </a:solidFill>
              </a:rPr>
              <a:t> bytes)?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4 *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 =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 = 4MB</a:t>
            </a:r>
            <a:endParaRPr sz="2400" b="1" i="1" dirty="0">
              <a:solidFill>
                <a:srgbClr val="002B5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801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Page Table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19" name="Google Shape;119;p24"/>
          <p:cNvSpPr txBox="1">
            <a:spLocks noGrp="1"/>
          </p:cNvSpPr>
          <p:nvPr>
            <p:ph idx="1"/>
          </p:nvPr>
        </p:nvSpPr>
        <p:spPr>
          <a:xfrm>
            <a:off x="838200" y="1313895"/>
            <a:ext cx="10515600" cy="54075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Each </a:t>
            </a:r>
            <a:r>
              <a:rPr lang="en" b="1" dirty="0">
                <a:solidFill>
                  <a:srgbClr val="465510"/>
                </a:solidFill>
              </a:rPr>
              <a:t>process</a:t>
            </a:r>
            <a:r>
              <a:rPr lang="en" dirty="0">
                <a:solidFill>
                  <a:srgbClr val="000000"/>
                </a:solidFill>
              </a:rPr>
              <a:t> has a </a:t>
            </a:r>
            <a:r>
              <a:rPr lang="en" b="1" dirty="0">
                <a:solidFill>
                  <a:srgbClr val="002B5B"/>
                </a:solidFill>
              </a:rPr>
              <a:t>page table</a:t>
            </a:r>
            <a:r>
              <a:rPr lang="en" dirty="0">
                <a:solidFill>
                  <a:srgbClr val="000000"/>
                </a:solidFill>
              </a:rPr>
              <a:t> that stores the </a:t>
            </a:r>
            <a:r>
              <a:rPr lang="en" b="1" dirty="0">
                <a:solidFill>
                  <a:srgbClr val="999623"/>
                </a:solidFill>
              </a:rPr>
              <a:t>address translations</a:t>
            </a:r>
            <a:r>
              <a:rPr lang="en" dirty="0">
                <a:solidFill>
                  <a:srgbClr val="000000"/>
                </a:solidFill>
              </a:rPr>
              <a:t> for each </a:t>
            </a:r>
            <a:r>
              <a:rPr lang="en" b="1" dirty="0">
                <a:solidFill>
                  <a:srgbClr val="5AABBC"/>
                </a:solidFill>
              </a:rPr>
              <a:t>virtual page</a:t>
            </a:r>
            <a:r>
              <a:rPr lang="en" dirty="0">
                <a:solidFill>
                  <a:srgbClr val="000000"/>
                </a:solidFill>
              </a:rPr>
              <a:t> to the corresponding </a:t>
            </a:r>
            <a:r>
              <a:rPr lang="en" b="1" dirty="0">
                <a:solidFill>
                  <a:srgbClr val="4A3651"/>
                </a:solidFill>
              </a:rPr>
              <a:t>physical frame</a:t>
            </a:r>
            <a:r>
              <a:rPr lang="en" dirty="0">
                <a:solidFill>
                  <a:srgbClr val="000000"/>
                </a:solidFill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rgbClr val="000000"/>
                </a:solidFill>
              </a:rPr>
              <a:t>The address of page table is stored in a special register.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>
                <a:solidFill>
                  <a:srgbClr val="000000"/>
                </a:solidFill>
              </a:rPr>
              <a:t>In addition to the translation, each </a:t>
            </a:r>
            <a:r>
              <a:rPr lang="en" sz="2400" b="1" dirty="0">
                <a:solidFill>
                  <a:srgbClr val="DCB439"/>
                </a:solidFill>
              </a:rPr>
              <a:t>page table entry (PTE)</a:t>
            </a:r>
            <a:r>
              <a:rPr lang="en" sz="2400" dirty="0">
                <a:solidFill>
                  <a:srgbClr val="000000"/>
                </a:solidFill>
              </a:rPr>
              <a:t> may contain the bits of information above.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br>
              <a:rPr lang="en" dirty="0">
                <a:solidFill>
                  <a:srgbClr val="000000"/>
                </a:solidFill>
              </a:rPr>
            </a:b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</p:txBody>
      </p:sp>
      <p:graphicFrame>
        <p:nvGraphicFramePr>
          <p:cNvPr id="120" name="Google Shape;120;p24"/>
          <p:cNvGraphicFramePr/>
          <p:nvPr>
            <p:extLst>
              <p:ext uri="{D42A27DB-BD31-4B8C-83A1-F6EECF244321}">
                <p14:modId xmlns:p14="http://schemas.microsoft.com/office/powerpoint/2010/main" val="3637392611"/>
              </p:ext>
            </p:extLst>
          </p:nvPr>
        </p:nvGraphicFramePr>
        <p:xfrm>
          <a:off x="2476500" y="3082729"/>
          <a:ext cx="7239000" cy="22858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688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50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rgbClr val="002B5B"/>
                          </a:solidFill>
                        </a:rPr>
                        <a:t>Bit</a:t>
                      </a:r>
                      <a:endParaRPr sz="1800" b="1" dirty="0">
                        <a:solidFill>
                          <a:srgbClr val="002B5B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002B5B"/>
                          </a:solidFill>
                        </a:rPr>
                        <a:t>Information</a:t>
                      </a:r>
                      <a:endParaRPr sz="1800" b="1">
                        <a:solidFill>
                          <a:srgbClr val="002B5B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Valid</a:t>
                      </a:r>
                      <a:endParaRPr sz="1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Is the translation valid?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Protection</a:t>
                      </a:r>
                      <a:endParaRPr sz="1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Can we read, write, execute data in page?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Present</a:t>
                      </a:r>
                      <a:endParaRPr sz="1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Is the page in physical memory?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Reference</a:t>
                      </a:r>
                      <a:endParaRPr sz="18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Has page been accessed?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4793547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19435</TotalTime>
  <Words>466</Words>
  <Application>Microsoft Office PowerPoint</Application>
  <PresentationFormat>Widescreen</PresentationFormat>
  <Paragraphs>134</Paragraphs>
  <Slides>13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ＭＳ Ｐゴシック</vt:lpstr>
      <vt:lpstr>Arial</vt:lpstr>
      <vt:lpstr>Calibri</vt:lpstr>
      <vt:lpstr>Calibri Light</vt:lpstr>
      <vt:lpstr>Consolas</vt:lpstr>
      <vt:lpstr>Wingdings</vt:lpstr>
      <vt:lpstr>rose_themed</vt:lpstr>
      <vt:lpstr>CSSE 332 Memory: Paging</vt:lpstr>
      <vt:lpstr>Questions</vt:lpstr>
      <vt:lpstr>Segmentation: Problems</vt:lpstr>
      <vt:lpstr>Paging: Overview</vt:lpstr>
      <vt:lpstr>Paging: Address translation </vt:lpstr>
      <vt:lpstr>Paging: Address translation (cont.) </vt:lpstr>
      <vt:lpstr>Paging: Address Translation</vt:lpstr>
      <vt:lpstr>Paging: Memory Usage</vt:lpstr>
      <vt:lpstr>Paging: Page Table</vt:lpstr>
      <vt:lpstr>Page Fault</vt:lpstr>
      <vt:lpstr>Handle Page Fault</vt:lpstr>
      <vt:lpstr>Paging: Problems</vt:lpstr>
      <vt:lpstr>Paging: Problems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185</cp:revision>
  <cp:lastPrinted>2018-08-28T17:03:11Z</cp:lastPrinted>
  <dcterms:created xsi:type="dcterms:W3CDTF">2018-07-09T21:38:51Z</dcterms:created>
  <dcterms:modified xsi:type="dcterms:W3CDTF">2019-01-29T20:42:08Z</dcterms:modified>
</cp:coreProperties>
</file>

<file path=docProps/thumbnail.jpeg>
</file>